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Hw6bvplV7/gyZgCXF8cXXAb34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iticaltheories.co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iticism.com" TargetMode="External"/><Relationship Id="rId4" Type="http://schemas.openxmlformats.org/officeDocument/2006/relationships/hyperlink" Target="http://www.gradesaver.com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099456" y="1597478"/>
            <a:ext cx="6400800" cy="400594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 dirty="0" err="1"/>
              <a:t>Name:K.ATHINARAYANAN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 dirty="0"/>
              <a:t>Assistant Professor of English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 smtClean="0"/>
              <a:t>Class:II</a:t>
            </a:r>
            <a:r>
              <a:rPr lang="en-US" dirty="0" smtClean="0"/>
              <a:t> </a:t>
            </a:r>
            <a:r>
              <a:rPr lang="en-US" dirty="0"/>
              <a:t>M.A English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 dirty="0"/>
              <a:t>Paper Title with code: Literary Criticism-II (17PENC33)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 dirty="0" err="1"/>
              <a:t>Topic:Formalistic</a:t>
            </a:r>
            <a:r>
              <a:rPr lang="en-US" dirty="0"/>
              <a:t> Approach</a:t>
            </a:r>
            <a:endParaRPr/>
          </a:p>
        </p:txBody>
      </p:sp>
      <p:pic>
        <p:nvPicPr>
          <p:cNvPr id="86" name="Google Shape;86;p1" descr="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251691">
            <a:off x="1877169" y="11473327"/>
            <a:ext cx="6359491" cy="728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40" name="Google Shape;140;p10" descr="10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46" name="Google Shape;146;p11" descr="1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52" name="Google Shape;152;p12" descr="1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58" name="Google Shape;158;p13" descr="13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64" name="Google Shape;164;p14" descr="14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70" name="Google Shape;170;p15" descr="16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76" name="Google Shape;176;p16" descr="15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82" name="Google Shape;182;p17" descr="17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5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88" name="Google Shape;188;p18" descr="18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94" name="Google Shape;194;p19" descr="19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92" name="Google Shape;92;p2" descr="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200" name="Google Shape;200;p20" descr="20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06" name="Google Shape;206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E-sources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www.criticaltheories.com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www.gradesaver.com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https://criticism.com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207" name="Google Shape;207;p21"/>
          <p:cNvSpPr txBox="1"/>
          <p:nvPr/>
        </p:nvSpPr>
        <p:spPr>
          <a:xfrm>
            <a:off x="537175" y="1898025"/>
            <a:ext cx="4637700" cy="22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13" name="Google Shape;213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                  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             </a:t>
            </a:r>
            <a:r>
              <a:rPr lang="en-US" sz="6000"/>
              <a:t>Thank You</a:t>
            </a:r>
            <a:endParaRPr sz="6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98" name="Google Shape;98;p3" descr="3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8533"/>
          <a:stretch/>
        </p:blipFill>
        <p:spPr>
          <a:xfrm>
            <a:off x="-161175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04" name="Google Shape;104;p4" descr="4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10" name="Google Shape;110;p5" descr="5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16" name="Google Shape;116;p6" descr="6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447650"/>
            <a:ext cx="9144000" cy="641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22" name="Google Shape;122;p7" descr="7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28" name="Google Shape;128;p8" descr="8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34" name="Google Shape;134;p9" descr="9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2964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PresentationFormat>On-screen Show (4:3)</PresentationFormat>
  <Paragraphs>13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Dotnet</cp:lastModifiedBy>
  <cp:revision>1</cp:revision>
  <dcterms:created xsi:type="dcterms:W3CDTF">2020-09-09T14:05:21Z</dcterms:created>
  <dcterms:modified xsi:type="dcterms:W3CDTF">2023-02-03T12:22:19Z</dcterms:modified>
</cp:coreProperties>
</file>