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8" r:id="rId3"/>
    <p:sldId id="257" r:id="rId4"/>
    <p:sldId id="259" r:id="rId5"/>
    <p:sldId id="260" r:id="rId6"/>
    <p:sldId id="261" r:id="rId7"/>
    <p:sldId id="262"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a:extLst>
              <a:ext uri="{FF2B5EF4-FFF2-40B4-BE49-F238E27FC236}">
                <a16:creationId xmlns:a16="http://schemas.microsoft.com/office/drawing/2014/main" xmlns="" id="{E72013EC-D5A1-4F28-9E34-EA57C075ABE4}"/>
              </a:ext>
            </a:extLst>
          </p:cNvPr>
          <p:cNvSpPr>
            <a:spLocks noGrp="1"/>
          </p:cNvSpPr>
          <p:nvPr>
            <p:ph type="dt" sz="half" idx="10"/>
          </p:nvPr>
        </p:nvSpPr>
        <p:spPr/>
        <p:txBody>
          <a:bodyPr/>
          <a:lstStyle>
            <a:lvl1pPr>
              <a:defRPr/>
            </a:lvl1pPr>
          </a:lstStyle>
          <a:p>
            <a:pPr>
              <a:defRPr/>
            </a:pPr>
            <a:fld id="{15ABFAA6-4FED-4E8E-8EFF-44A022712700}" type="datetimeFigureOut">
              <a:rPr lang="en-US"/>
              <a:pPr>
                <a:defRPr/>
              </a:pPr>
              <a:t>1/27/2021</a:t>
            </a:fld>
            <a:endParaRPr lang="en-US"/>
          </a:p>
        </p:txBody>
      </p:sp>
      <p:sp>
        <p:nvSpPr>
          <p:cNvPr id="5" name="Footer Placeholder 18">
            <a:extLst>
              <a:ext uri="{FF2B5EF4-FFF2-40B4-BE49-F238E27FC236}">
                <a16:creationId xmlns:a16="http://schemas.microsoft.com/office/drawing/2014/main" xmlns="" id="{A3E37A2D-9E75-4F8F-A1C5-CDC420CB606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6">
            <a:extLst>
              <a:ext uri="{FF2B5EF4-FFF2-40B4-BE49-F238E27FC236}">
                <a16:creationId xmlns:a16="http://schemas.microsoft.com/office/drawing/2014/main" xmlns="" id="{D446D03D-67D7-4EF2-9D03-DABA71F0636C}"/>
              </a:ext>
            </a:extLst>
          </p:cNvPr>
          <p:cNvSpPr>
            <a:spLocks noGrp="1"/>
          </p:cNvSpPr>
          <p:nvPr>
            <p:ph type="sldNum" sz="quarter" idx="12"/>
          </p:nvPr>
        </p:nvSpPr>
        <p:spPr/>
        <p:txBody>
          <a:bodyPr/>
          <a:lstStyle>
            <a:lvl1pPr>
              <a:defRPr>
                <a:solidFill>
                  <a:srgbClr val="D1EAEE"/>
                </a:solidFill>
              </a:defRPr>
            </a:lvl1pPr>
          </a:lstStyle>
          <a:p>
            <a:fld id="{B6376319-5B88-419F-AC88-9CFA0560B0DF}" type="slidenum">
              <a:rPr lang="en-US" altLang="en-US"/>
              <a:pPr/>
              <a:t>‹#›</a:t>
            </a:fld>
            <a:endParaRPr lang="en-US" altLang="en-US"/>
          </a:p>
        </p:txBody>
      </p:sp>
    </p:spTree>
    <p:extLst>
      <p:ext uri="{BB962C8B-B14F-4D97-AF65-F5344CB8AC3E}">
        <p14:creationId xmlns:p14="http://schemas.microsoft.com/office/powerpoint/2010/main" xmlns="" val="104910922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xmlns="" id="{73074BA1-4A92-4D69-9F03-8CA38C407FF6}"/>
              </a:ext>
            </a:extLst>
          </p:cNvPr>
          <p:cNvSpPr>
            <a:spLocks noGrp="1"/>
          </p:cNvSpPr>
          <p:nvPr>
            <p:ph type="dt" sz="half" idx="10"/>
          </p:nvPr>
        </p:nvSpPr>
        <p:spPr/>
        <p:txBody>
          <a:bodyPr/>
          <a:lstStyle>
            <a:lvl1pPr>
              <a:defRPr/>
            </a:lvl1pPr>
          </a:lstStyle>
          <a:p>
            <a:pPr>
              <a:defRPr/>
            </a:pPr>
            <a:fld id="{B3269BE1-6A0D-47F1-81BB-439F714B7C4F}" type="datetimeFigureOut">
              <a:rPr lang="en-US"/>
              <a:pPr>
                <a:defRPr/>
              </a:pPr>
              <a:t>1/27/2021</a:t>
            </a:fld>
            <a:endParaRPr lang="en-US"/>
          </a:p>
        </p:txBody>
      </p:sp>
      <p:sp>
        <p:nvSpPr>
          <p:cNvPr id="5" name="Footer Placeholder 21">
            <a:extLst>
              <a:ext uri="{FF2B5EF4-FFF2-40B4-BE49-F238E27FC236}">
                <a16:creationId xmlns:a16="http://schemas.microsoft.com/office/drawing/2014/main" xmlns="" id="{6B6A6D8E-1655-4F75-B7BC-1765D6488A0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xmlns="" id="{055A40A4-3982-41F4-8FF4-1FC05D843405}"/>
              </a:ext>
            </a:extLst>
          </p:cNvPr>
          <p:cNvSpPr>
            <a:spLocks noGrp="1"/>
          </p:cNvSpPr>
          <p:nvPr>
            <p:ph type="sldNum" sz="quarter" idx="12"/>
          </p:nvPr>
        </p:nvSpPr>
        <p:spPr/>
        <p:txBody>
          <a:bodyPr/>
          <a:lstStyle>
            <a:lvl1pPr>
              <a:defRPr/>
            </a:lvl1pPr>
          </a:lstStyle>
          <a:p>
            <a:fld id="{8652733D-6C04-49FB-B8F0-362451B8AA40}" type="slidenum">
              <a:rPr lang="en-US" altLang="en-US"/>
              <a:pPr/>
              <a:t>‹#›</a:t>
            </a:fld>
            <a:endParaRPr lang="en-US" altLang="en-US"/>
          </a:p>
        </p:txBody>
      </p:sp>
    </p:spTree>
    <p:extLst>
      <p:ext uri="{BB962C8B-B14F-4D97-AF65-F5344CB8AC3E}">
        <p14:creationId xmlns:p14="http://schemas.microsoft.com/office/powerpoint/2010/main" xmlns="" val="236711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xmlns="" id="{DFDA5300-6826-4BF3-AD8F-314D796265EA}"/>
              </a:ext>
            </a:extLst>
          </p:cNvPr>
          <p:cNvSpPr>
            <a:spLocks noGrp="1"/>
          </p:cNvSpPr>
          <p:nvPr>
            <p:ph type="dt" sz="half" idx="10"/>
          </p:nvPr>
        </p:nvSpPr>
        <p:spPr/>
        <p:txBody>
          <a:bodyPr/>
          <a:lstStyle>
            <a:lvl1pPr>
              <a:defRPr/>
            </a:lvl1pPr>
          </a:lstStyle>
          <a:p>
            <a:pPr>
              <a:defRPr/>
            </a:pPr>
            <a:fld id="{91668802-9FE0-4A4B-A172-F45084889E87}" type="datetimeFigureOut">
              <a:rPr lang="en-US"/>
              <a:pPr>
                <a:defRPr/>
              </a:pPr>
              <a:t>1/27/2021</a:t>
            </a:fld>
            <a:endParaRPr lang="en-US"/>
          </a:p>
        </p:txBody>
      </p:sp>
      <p:sp>
        <p:nvSpPr>
          <p:cNvPr id="5" name="Footer Placeholder 21">
            <a:extLst>
              <a:ext uri="{FF2B5EF4-FFF2-40B4-BE49-F238E27FC236}">
                <a16:creationId xmlns:a16="http://schemas.microsoft.com/office/drawing/2014/main" xmlns="" id="{C25626AF-9287-45BD-8CB7-B4C4D66FCFE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xmlns="" id="{05630217-73D5-4DF2-B697-4C422BBB1953}"/>
              </a:ext>
            </a:extLst>
          </p:cNvPr>
          <p:cNvSpPr>
            <a:spLocks noGrp="1"/>
          </p:cNvSpPr>
          <p:nvPr>
            <p:ph type="sldNum" sz="quarter" idx="12"/>
          </p:nvPr>
        </p:nvSpPr>
        <p:spPr/>
        <p:txBody>
          <a:bodyPr/>
          <a:lstStyle>
            <a:lvl1pPr>
              <a:defRPr/>
            </a:lvl1pPr>
          </a:lstStyle>
          <a:p>
            <a:fld id="{1FA1B992-EF46-423A-9633-D8106ABD7E52}" type="slidenum">
              <a:rPr lang="en-US" altLang="en-US"/>
              <a:pPr/>
              <a:t>‹#›</a:t>
            </a:fld>
            <a:endParaRPr lang="en-US" altLang="en-US"/>
          </a:p>
        </p:txBody>
      </p:sp>
    </p:spTree>
    <p:extLst>
      <p:ext uri="{BB962C8B-B14F-4D97-AF65-F5344CB8AC3E}">
        <p14:creationId xmlns:p14="http://schemas.microsoft.com/office/powerpoint/2010/main" xmlns="" val="2947021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xmlns="" id="{420371B0-C4A6-48A8-B1FE-07701FA1FE99}"/>
              </a:ext>
            </a:extLst>
          </p:cNvPr>
          <p:cNvSpPr>
            <a:spLocks noGrp="1"/>
          </p:cNvSpPr>
          <p:nvPr>
            <p:ph type="dt" sz="half" idx="10"/>
          </p:nvPr>
        </p:nvSpPr>
        <p:spPr/>
        <p:txBody>
          <a:bodyPr/>
          <a:lstStyle>
            <a:lvl1pPr>
              <a:defRPr/>
            </a:lvl1pPr>
          </a:lstStyle>
          <a:p>
            <a:pPr>
              <a:defRPr/>
            </a:pPr>
            <a:fld id="{ECF88CFC-511A-43F7-B42A-0EE90462E49F}" type="datetimeFigureOut">
              <a:rPr lang="en-US"/>
              <a:pPr>
                <a:defRPr/>
              </a:pPr>
              <a:t>1/27/2021</a:t>
            </a:fld>
            <a:endParaRPr lang="en-US"/>
          </a:p>
        </p:txBody>
      </p:sp>
      <p:sp>
        <p:nvSpPr>
          <p:cNvPr id="5" name="Footer Placeholder 21">
            <a:extLst>
              <a:ext uri="{FF2B5EF4-FFF2-40B4-BE49-F238E27FC236}">
                <a16:creationId xmlns:a16="http://schemas.microsoft.com/office/drawing/2014/main" xmlns="" id="{7C03CD01-A4E1-4163-B300-5FD077F7D8A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xmlns="" id="{7E8A5243-DB0E-4458-8CE1-B4A03AFCBAF8}"/>
              </a:ext>
            </a:extLst>
          </p:cNvPr>
          <p:cNvSpPr>
            <a:spLocks noGrp="1"/>
          </p:cNvSpPr>
          <p:nvPr>
            <p:ph type="sldNum" sz="quarter" idx="12"/>
          </p:nvPr>
        </p:nvSpPr>
        <p:spPr/>
        <p:txBody>
          <a:bodyPr/>
          <a:lstStyle>
            <a:lvl1pPr>
              <a:defRPr/>
            </a:lvl1pPr>
          </a:lstStyle>
          <a:p>
            <a:fld id="{7C179620-3B38-4DFA-83E8-0AED4EF51AEA}" type="slidenum">
              <a:rPr lang="en-US" altLang="en-US"/>
              <a:pPr/>
              <a:t>‹#›</a:t>
            </a:fld>
            <a:endParaRPr lang="en-US" altLang="en-US"/>
          </a:p>
        </p:txBody>
      </p:sp>
    </p:spTree>
    <p:extLst>
      <p:ext uri="{BB962C8B-B14F-4D97-AF65-F5344CB8AC3E}">
        <p14:creationId xmlns:p14="http://schemas.microsoft.com/office/powerpoint/2010/main" xmlns="" val="3656079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xmlns="" id="{00E9F562-42BC-46E1-ABD3-BFF87F186680}"/>
              </a:ext>
            </a:extLst>
          </p:cNvPr>
          <p:cNvSpPr>
            <a:spLocks noGrp="1"/>
          </p:cNvSpPr>
          <p:nvPr>
            <p:ph type="dt" sz="half" idx="10"/>
          </p:nvPr>
        </p:nvSpPr>
        <p:spPr/>
        <p:txBody>
          <a:bodyPr/>
          <a:lstStyle>
            <a:lvl1pPr>
              <a:defRPr/>
            </a:lvl1pPr>
          </a:lstStyle>
          <a:p>
            <a:pPr>
              <a:defRPr/>
            </a:pPr>
            <a:fld id="{F76BA7FC-D0DC-472A-8711-305D1952C386}" type="datetimeFigureOut">
              <a:rPr lang="en-US"/>
              <a:pPr>
                <a:defRPr/>
              </a:pPr>
              <a:t>1/27/2021</a:t>
            </a:fld>
            <a:endParaRPr lang="en-US"/>
          </a:p>
        </p:txBody>
      </p:sp>
      <p:sp>
        <p:nvSpPr>
          <p:cNvPr id="5" name="Footer Placeholder 4">
            <a:extLst>
              <a:ext uri="{FF2B5EF4-FFF2-40B4-BE49-F238E27FC236}">
                <a16:creationId xmlns:a16="http://schemas.microsoft.com/office/drawing/2014/main" xmlns="" id="{D26FFC24-00FC-49EA-BA24-846247FFEB7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F8EE2D3-0E41-49BD-B793-434679762961}"/>
              </a:ext>
            </a:extLst>
          </p:cNvPr>
          <p:cNvSpPr>
            <a:spLocks noGrp="1"/>
          </p:cNvSpPr>
          <p:nvPr>
            <p:ph type="sldNum" sz="quarter" idx="12"/>
          </p:nvPr>
        </p:nvSpPr>
        <p:spPr/>
        <p:txBody>
          <a:bodyPr/>
          <a:lstStyle>
            <a:lvl1pPr>
              <a:defRPr>
                <a:solidFill>
                  <a:srgbClr val="D1EAEE"/>
                </a:solidFill>
              </a:defRPr>
            </a:lvl1pPr>
          </a:lstStyle>
          <a:p>
            <a:fld id="{8C492974-77DC-428A-AFAF-B6A21DCA34A8}" type="slidenum">
              <a:rPr lang="en-US" altLang="en-US"/>
              <a:pPr/>
              <a:t>‹#›</a:t>
            </a:fld>
            <a:endParaRPr lang="en-US" altLang="en-US"/>
          </a:p>
        </p:txBody>
      </p:sp>
    </p:spTree>
    <p:extLst>
      <p:ext uri="{BB962C8B-B14F-4D97-AF65-F5344CB8AC3E}">
        <p14:creationId xmlns:p14="http://schemas.microsoft.com/office/powerpoint/2010/main" xmlns="" val="251846941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xmlns="" id="{33C4DC45-CC68-48BD-B6A1-2486747C89B3}"/>
              </a:ext>
            </a:extLst>
          </p:cNvPr>
          <p:cNvSpPr>
            <a:spLocks noGrp="1"/>
          </p:cNvSpPr>
          <p:nvPr>
            <p:ph type="dt" sz="half" idx="10"/>
          </p:nvPr>
        </p:nvSpPr>
        <p:spPr/>
        <p:txBody>
          <a:bodyPr/>
          <a:lstStyle>
            <a:lvl1pPr>
              <a:defRPr/>
            </a:lvl1pPr>
          </a:lstStyle>
          <a:p>
            <a:pPr>
              <a:defRPr/>
            </a:pPr>
            <a:fld id="{DF5849A5-6EA1-41F4-AEED-9AA2E5AFFCCA}" type="datetimeFigureOut">
              <a:rPr lang="en-US"/>
              <a:pPr>
                <a:defRPr/>
              </a:pPr>
              <a:t>1/27/2021</a:t>
            </a:fld>
            <a:endParaRPr lang="en-US"/>
          </a:p>
        </p:txBody>
      </p:sp>
      <p:sp>
        <p:nvSpPr>
          <p:cNvPr id="6" name="Footer Placeholder 21">
            <a:extLst>
              <a:ext uri="{FF2B5EF4-FFF2-40B4-BE49-F238E27FC236}">
                <a16:creationId xmlns:a16="http://schemas.microsoft.com/office/drawing/2014/main" xmlns="" id="{C2B71A05-FD63-4507-A985-EA5C5A87147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xmlns="" id="{861560E9-6284-4E17-951C-0697C7624C48}"/>
              </a:ext>
            </a:extLst>
          </p:cNvPr>
          <p:cNvSpPr>
            <a:spLocks noGrp="1"/>
          </p:cNvSpPr>
          <p:nvPr>
            <p:ph type="sldNum" sz="quarter" idx="12"/>
          </p:nvPr>
        </p:nvSpPr>
        <p:spPr/>
        <p:txBody>
          <a:bodyPr/>
          <a:lstStyle>
            <a:lvl1pPr>
              <a:defRPr/>
            </a:lvl1pPr>
          </a:lstStyle>
          <a:p>
            <a:fld id="{64E13BD9-E3B2-439A-865C-0E4EE194CBD6}" type="slidenum">
              <a:rPr lang="en-US" altLang="en-US"/>
              <a:pPr/>
              <a:t>‹#›</a:t>
            </a:fld>
            <a:endParaRPr lang="en-US" altLang="en-US"/>
          </a:p>
        </p:txBody>
      </p:sp>
    </p:spTree>
    <p:extLst>
      <p:ext uri="{BB962C8B-B14F-4D97-AF65-F5344CB8AC3E}">
        <p14:creationId xmlns:p14="http://schemas.microsoft.com/office/powerpoint/2010/main" xmlns="" val="4191243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xmlns="" id="{02B26907-5428-4C1D-B529-22FF9E2EBC53}"/>
              </a:ext>
            </a:extLst>
          </p:cNvPr>
          <p:cNvSpPr>
            <a:spLocks noGrp="1"/>
          </p:cNvSpPr>
          <p:nvPr>
            <p:ph type="dt" sz="half" idx="10"/>
          </p:nvPr>
        </p:nvSpPr>
        <p:spPr/>
        <p:txBody>
          <a:bodyPr/>
          <a:lstStyle>
            <a:lvl1pPr>
              <a:defRPr/>
            </a:lvl1pPr>
          </a:lstStyle>
          <a:p>
            <a:pPr>
              <a:defRPr/>
            </a:pPr>
            <a:fld id="{C3868AFA-F92A-48DD-8F71-5EE8D3DAA3EA}" type="datetimeFigureOut">
              <a:rPr lang="en-US"/>
              <a:pPr>
                <a:defRPr/>
              </a:pPr>
              <a:t>1/27/2021</a:t>
            </a:fld>
            <a:endParaRPr lang="en-US"/>
          </a:p>
        </p:txBody>
      </p:sp>
      <p:sp>
        <p:nvSpPr>
          <p:cNvPr id="8" name="Footer Placeholder 21">
            <a:extLst>
              <a:ext uri="{FF2B5EF4-FFF2-40B4-BE49-F238E27FC236}">
                <a16:creationId xmlns:a16="http://schemas.microsoft.com/office/drawing/2014/main" xmlns="" id="{F577B191-52E0-4E96-8A93-C3B6B10ACA4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7">
            <a:extLst>
              <a:ext uri="{FF2B5EF4-FFF2-40B4-BE49-F238E27FC236}">
                <a16:creationId xmlns:a16="http://schemas.microsoft.com/office/drawing/2014/main" xmlns="" id="{B1737DB2-9BBF-4314-BB04-5ECF5657616B}"/>
              </a:ext>
            </a:extLst>
          </p:cNvPr>
          <p:cNvSpPr>
            <a:spLocks noGrp="1"/>
          </p:cNvSpPr>
          <p:nvPr>
            <p:ph type="sldNum" sz="quarter" idx="12"/>
          </p:nvPr>
        </p:nvSpPr>
        <p:spPr/>
        <p:txBody>
          <a:bodyPr/>
          <a:lstStyle>
            <a:lvl1pPr>
              <a:defRPr/>
            </a:lvl1pPr>
          </a:lstStyle>
          <a:p>
            <a:fld id="{AD1230B5-C4BE-4BF6-B138-912295A91E7F}" type="slidenum">
              <a:rPr lang="en-US" altLang="en-US"/>
              <a:pPr/>
              <a:t>‹#›</a:t>
            </a:fld>
            <a:endParaRPr lang="en-US" altLang="en-US"/>
          </a:p>
        </p:txBody>
      </p:sp>
    </p:spTree>
    <p:extLst>
      <p:ext uri="{BB962C8B-B14F-4D97-AF65-F5344CB8AC3E}">
        <p14:creationId xmlns:p14="http://schemas.microsoft.com/office/powerpoint/2010/main" xmlns="" val="1647255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xmlns="" id="{FFF25EE9-3242-4AFA-9C58-07DF81FEE416}"/>
              </a:ext>
            </a:extLst>
          </p:cNvPr>
          <p:cNvSpPr>
            <a:spLocks noGrp="1"/>
          </p:cNvSpPr>
          <p:nvPr>
            <p:ph type="dt" sz="half" idx="10"/>
          </p:nvPr>
        </p:nvSpPr>
        <p:spPr/>
        <p:txBody>
          <a:bodyPr/>
          <a:lstStyle>
            <a:lvl1pPr>
              <a:defRPr/>
            </a:lvl1pPr>
          </a:lstStyle>
          <a:p>
            <a:pPr>
              <a:defRPr/>
            </a:pPr>
            <a:fld id="{2AFD1F41-1EC7-45F3-952C-E1EA1842141B}" type="datetimeFigureOut">
              <a:rPr lang="en-US"/>
              <a:pPr>
                <a:defRPr/>
              </a:pPr>
              <a:t>1/27/2021</a:t>
            </a:fld>
            <a:endParaRPr lang="en-US"/>
          </a:p>
        </p:txBody>
      </p:sp>
      <p:sp>
        <p:nvSpPr>
          <p:cNvPr id="4" name="Footer Placeholder 21">
            <a:extLst>
              <a:ext uri="{FF2B5EF4-FFF2-40B4-BE49-F238E27FC236}">
                <a16:creationId xmlns:a16="http://schemas.microsoft.com/office/drawing/2014/main" xmlns="" id="{1B820751-F3C8-457A-A1B9-39293B5AB40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xmlns="" id="{BD97459C-60AF-466C-A0E4-8B2919B59EC2}"/>
              </a:ext>
            </a:extLst>
          </p:cNvPr>
          <p:cNvSpPr>
            <a:spLocks noGrp="1"/>
          </p:cNvSpPr>
          <p:nvPr>
            <p:ph type="sldNum" sz="quarter" idx="12"/>
          </p:nvPr>
        </p:nvSpPr>
        <p:spPr/>
        <p:txBody>
          <a:bodyPr/>
          <a:lstStyle>
            <a:lvl1pPr>
              <a:defRPr/>
            </a:lvl1pPr>
          </a:lstStyle>
          <a:p>
            <a:fld id="{6DFEC307-45F3-4A52-AFF2-F198A13FEA02}" type="slidenum">
              <a:rPr lang="en-US" altLang="en-US"/>
              <a:pPr/>
              <a:t>‹#›</a:t>
            </a:fld>
            <a:endParaRPr lang="en-US" altLang="en-US"/>
          </a:p>
        </p:txBody>
      </p:sp>
    </p:spTree>
    <p:extLst>
      <p:ext uri="{BB962C8B-B14F-4D97-AF65-F5344CB8AC3E}">
        <p14:creationId xmlns:p14="http://schemas.microsoft.com/office/powerpoint/2010/main" xmlns="" val="377732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xmlns="" id="{DCCD82F9-16D1-4BCF-AC05-6FF8F80DFA4C}"/>
              </a:ext>
            </a:extLst>
          </p:cNvPr>
          <p:cNvSpPr>
            <a:spLocks noGrp="1"/>
          </p:cNvSpPr>
          <p:nvPr>
            <p:ph type="dt" sz="half" idx="10"/>
          </p:nvPr>
        </p:nvSpPr>
        <p:spPr/>
        <p:txBody>
          <a:bodyPr/>
          <a:lstStyle>
            <a:lvl1pPr>
              <a:defRPr/>
            </a:lvl1pPr>
          </a:lstStyle>
          <a:p>
            <a:pPr>
              <a:defRPr/>
            </a:pPr>
            <a:fld id="{ACCCDD86-E7DA-4EA8-8C63-5E29F92AF19A}" type="datetimeFigureOut">
              <a:rPr lang="en-US"/>
              <a:pPr>
                <a:defRPr/>
              </a:pPr>
              <a:t>1/27/2021</a:t>
            </a:fld>
            <a:endParaRPr lang="en-US"/>
          </a:p>
        </p:txBody>
      </p:sp>
      <p:sp>
        <p:nvSpPr>
          <p:cNvPr id="3" name="Footer Placeholder 21">
            <a:extLst>
              <a:ext uri="{FF2B5EF4-FFF2-40B4-BE49-F238E27FC236}">
                <a16:creationId xmlns:a16="http://schemas.microsoft.com/office/drawing/2014/main" xmlns="" id="{1B7A24CD-0B93-47D4-8C79-CBAECB0EB1E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xmlns="" id="{307AC75F-9698-4356-A9E5-6C99515A6867}"/>
              </a:ext>
            </a:extLst>
          </p:cNvPr>
          <p:cNvSpPr>
            <a:spLocks noGrp="1"/>
          </p:cNvSpPr>
          <p:nvPr>
            <p:ph type="sldNum" sz="quarter" idx="12"/>
          </p:nvPr>
        </p:nvSpPr>
        <p:spPr/>
        <p:txBody>
          <a:bodyPr/>
          <a:lstStyle>
            <a:lvl1pPr>
              <a:defRPr/>
            </a:lvl1pPr>
          </a:lstStyle>
          <a:p>
            <a:fld id="{37F4BB70-31CE-4273-85BB-4822E4AD456B}" type="slidenum">
              <a:rPr lang="en-US" altLang="en-US"/>
              <a:pPr/>
              <a:t>‹#›</a:t>
            </a:fld>
            <a:endParaRPr lang="en-US" altLang="en-US"/>
          </a:p>
        </p:txBody>
      </p:sp>
    </p:spTree>
    <p:extLst>
      <p:ext uri="{BB962C8B-B14F-4D97-AF65-F5344CB8AC3E}">
        <p14:creationId xmlns:p14="http://schemas.microsoft.com/office/powerpoint/2010/main" xmlns="" val="950609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xmlns="" id="{D73D8C8F-AE7B-41C5-B135-4C33ED15D3EE}"/>
              </a:ext>
            </a:extLst>
          </p:cNvPr>
          <p:cNvSpPr>
            <a:spLocks noGrp="1"/>
          </p:cNvSpPr>
          <p:nvPr>
            <p:ph type="dt" sz="half" idx="10"/>
          </p:nvPr>
        </p:nvSpPr>
        <p:spPr/>
        <p:txBody>
          <a:bodyPr/>
          <a:lstStyle>
            <a:lvl1pPr>
              <a:defRPr/>
            </a:lvl1pPr>
          </a:lstStyle>
          <a:p>
            <a:pPr>
              <a:defRPr/>
            </a:pPr>
            <a:fld id="{DD157511-965C-46ED-8F25-AAD9E14F72BF}" type="datetimeFigureOut">
              <a:rPr lang="en-US"/>
              <a:pPr>
                <a:defRPr/>
              </a:pPr>
              <a:t>1/27/2021</a:t>
            </a:fld>
            <a:endParaRPr lang="en-US"/>
          </a:p>
        </p:txBody>
      </p:sp>
      <p:sp>
        <p:nvSpPr>
          <p:cNvPr id="6" name="Footer Placeholder 21">
            <a:extLst>
              <a:ext uri="{FF2B5EF4-FFF2-40B4-BE49-F238E27FC236}">
                <a16:creationId xmlns:a16="http://schemas.microsoft.com/office/drawing/2014/main" xmlns="" id="{EA2823FE-96FB-45DD-B0BA-4D1F2371DD4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xmlns="" id="{D734D93C-0FBC-4952-AAC6-ABA4B55E4A85}"/>
              </a:ext>
            </a:extLst>
          </p:cNvPr>
          <p:cNvSpPr>
            <a:spLocks noGrp="1"/>
          </p:cNvSpPr>
          <p:nvPr>
            <p:ph type="sldNum" sz="quarter" idx="12"/>
          </p:nvPr>
        </p:nvSpPr>
        <p:spPr/>
        <p:txBody>
          <a:bodyPr/>
          <a:lstStyle>
            <a:lvl1pPr>
              <a:defRPr/>
            </a:lvl1pPr>
          </a:lstStyle>
          <a:p>
            <a:fld id="{DA289A9B-D9B5-4579-88BA-7096D9C9751A}" type="slidenum">
              <a:rPr lang="en-US" altLang="en-US"/>
              <a:pPr/>
              <a:t>‹#›</a:t>
            </a:fld>
            <a:endParaRPr lang="en-US" altLang="en-US"/>
          </a:p>
        </p:txBody>
      </p:sp>
    </p:spTree>
    <p:extLst>
      <p:ext uri="{BB962C8B-B14F-4D97-AF65-F5344CB8AC3E}">
        <p14:creationId xmlns:p14="http://schemas.microsoft.com/office/powerpoint/2010/main" xmlns="" val="2960372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xmlns="" id="{FCAC3904-3B3D-4F52-B335-04DCD9DC777C}"/>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a:extLst>
              <a:ext uri="{FF2B5EF4-FFF2-40B4-BE49-F238E27FC236}">
                <a16:creationId xmlns:a16="http://schemas.microsoft.com/office/drawing/2014/main" xmlns="" id="{60126FA4-E52B-4866-8361-69B6E02B46E1}"/>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5">
            <a:extLst>
              <a:ext uri="{FF2B5EF4-FFF2-40B4-BE49-F238E27FC236}">
                <a16:creationId xmlns:a16="http://schemas.microsoft.com/office/drawing/2014/main" xmlns="" id="{1EC0DC3C-15F2-4D32-951C-B150B457304C}"/>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6">
            <a:extLst>
              <a:ext uri="{FF2B5EF4-FFF2-40B4-BE49-F238E27FC236}">
                <a16:creationId xmlns:a16="http://schemas.microsoft.com/office/drawing/2014/main" xmlns="" id="{280A58F4-8451-46AC-BCE6-5D0DB0A085D8}"/>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xmlns="" id="{B0E2E8CC-37D5-48B3-BB76-9BA56E3A4213}"/>
              </a:ext>
            </a:extLst>
          </p:cNvPr>
          <p:cNvSpPr>
            <a:spLocks noGrp="1"/>
          </p:cNvSpPr>
          <p:nvPr>
            <p:ph type="dt" sz="half" idx="10"/>
          </p:nvPr>
        </p:nvSpPr>
        <p:spPr/>
        <p:txBody>
          <a:bodyPr/>
          <a:lstStyle>
            <a:lvl1pPr>
              <a:defRPr/>
            </a:lvl1pPr>
          </a:lstStyle>
          <a:p>
            <a:pPr>
              <a:defRPr/>
            </a:pPr>
            <a:fld id="{47653438-5674-44BE-B2D9-31991526DE35}" type="datetimeFigureOut">
              <a:rPr lang="en-US"/>
              <a:pPr>
                <a:defRPr/>
              </a:pPr>
              <a:t>1/27/2021</a:t>
            </a:fld>
            <a:endParaRPr lang="en-US"/>
          </a:p>
        </p:txBody>
      </p:sp>
      <p:sp>
        <p:nvSpPr>
          <p:cNvPr id="10" name="Footer Placeholder 5">
            <a:extLst>
              <a:ext uri="{FF2B5EF4-FFF2-40B4-BE49-F238E27FC236}">
                <a16:creationId xmlns:a16="http://schemas.microsoft.com/office/drawing/2014/main" xmlns="" id="{36131549-74BD-41F2-8417-4A16A258E5D9}"/>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xmlns="" id="{735E5B62-B975-4202-9B49-DFDE55A61D32}"/>
              </a:ext>
            </a:extLst>
          </p:cNvPr>
          <p:cNvSpPr>
            <a:spLocks noGrp="1"/>
          </p:cNvSpPr>
          <p:nvPr>
            <p:ph type="sldNum" sz="quarter" idx="12"/>
          </p:nvPr>
        </p:nvSpPr>
        <p:spPr>
          <a:xfrm>
            <a:off x="8077200" y="6356350"/>
            <a:ext cx="609600" cy="365125"/>
          </a:xfrm>
        </p:spPr>
        <p:txBody>
          <a:bodyPr/>
          <a:lstStyle>
            <a:lvl1pPr>
              <a:defRPr/>
            </a:lvl1pPr>
          </a:lstStyle>
          <a:p>
            <a:fld id="{648B3070-AA1B-42B8-93E7-F20BD4A3E19B}" type="slidenum">
              <a:rPr lang="en-US" altLang="en-US"/>
              <a:pPr/>
              <a:t>‹#›</a:t>
            </a:fld>
            <a:endParaRPr lang="en-US" altLang="en-US"/>
          </a:p>
        </p:txBody>
      </p:sp>
    </p:spTree>
    <p:extLst>
      <p:ext uri="{BB962C8B-B14F-4D97-AF65-F5344CB8AC3E}">
        <p14:creationId xmlns:p14="http://schemas.microsoft.com/office/powerpoint/2010/main" xmlns="" val="2329723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xmlns="" id="{2EB139BD-C7ED-4E41-94D0-1BB9ACDF7B60}"/>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a:extLst>
              <a:ext uri="{FF2B5EF4-FFF2-40B4-BE49-F238E27FC236}">
                <a16:creationId xmlns:a16="http://schemas.microsoft.com/office/drawing/2014/main" xmlns="" id="{28FBBF61-4A8D-4057-AB88-79A47D281C03}"/>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a:extLst>
              <a:ext uri="{FF2B5EF4-FFF2-40B4-BE49-F238E27FC236}">
                <a16:creationId xmlns:a16="http://schemas.microsoft.com/office/drawing/2014/main" xmlns="" id="{EE432915-132D-45D3-A69E-9B5F2D9F00EB}"/>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xmlns="" id="{FD44D67E-F8CE-47C7-A86A-0DFDA4C49FDC}"/>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xmlns="" id="{169CCCF7-DCE4-4E18-A0E9-5B1B0A03112B}"/>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AAE47E94-AB8B-42C4-B00B-6DFA20E87CC3}" type="datetimeFigureOut">
              <a:rPr lang="en-US"/>
              <a:pPr>
                <a:defRPr/>
              </a:pPr>
              <a:t>1/27/2021</a:t>
            </a:fld>
            <a:endParaRPr lang="en-US"/>
          </a:p>
        </p:txBody>
      </p:sp>
      <p:sp>
        <p:nvSpPr>
          <p:cNvPr id="22" name="Footer Placeholder 21">
            <a:extLst>
              <a:ext uri="{FF2B5EF4-FFF2-40B4-BE49-F238E27FC236}">
                <a16:creationId xmlns:a16="http://schemas.microsoft.com/office/drawing/2014/main" xmlns="" id="{4473FC5A-94C1-4718-9E36-DC1037CCE8FB}"/>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a:extLst>
              <a:ext uri="{FF2B5EF4-FFF2-40B4-BE49-F238E27FC236}">
                <a16:creationId xmlns:a16="http://schemas.microsoft.com/office/drawing/2014/main" xmlns="" id="{58715225-DB1F-4DFF-8A5A-A1AE53DC6D91}"/>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C3EF1B0E-B8C9-4ABE-9F7C-35656C430917}" type="slidenum">
              <a:rPr lang="en-US" altLang="en-US"/>
              <a:pPr/>
              <a:t>‹#›</a:t>
            </a:fld>
            <a:endParaRPr lang="en-US" altLang="en-US"/>
          </a:p>
        </p:txBody>
      </p:sp>
      <p:grpSp>
        <p:nvGrpSpPr>
          <p:cNvPr id="1033" name="Group 1">
            <a:extLst>
              <a:ext uri="{FF2B5EF4-FFF2-40B4-BE49-F238E27FC236}">
                <a16:creationId xmlns:a16="http://schemas.microsoft.com/office/drawing/2014/main" xmlns="" id="{EE7649FA-B109-4566-A7A3-0A10B9B72A0F}"/>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xmlns="" id="{B8707642-7BAF-45CD-9F4D-11901E17B188}"/>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a:extLst>
                <a:ext uri="{FF2B5EF4-FFF2-40B4-BE49-F238E27FC236}">
                  <a16:creationId xmlns:a16="http://schemas.microsoft.com/office/drawing/2014/main" xmlns="" id="{E4E6B549-061F-4DC9-947A-1F8B4AB47516}"/>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97" r:id="rId1"/>
    <p:sldLayoutId id="2147483689" r:id="rId2"/>
    <p:sldLayoutId id="2147483698" r:id="rId3"/>
    <p:sldLayoutId id="2147483690" r:id="rId4"/>
    <p:sldLayoutId id="2147483691" r:id="rId5"/>
    <p:sldLayoutId id="2147483692" r:id="rId6"/>
    <p:sldLayoutId id="2147483693" r:id="rId7"/>
    <p:sldLayoutId id="2147483694" r:id="rId8"/>
    <p:sldLayoutId id="2147483699" r:id="rId9"/>
    <p:sldLayoutId id="2147483695" r:id="rId10"/>
    <p:sldLayoutId id="214748369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allpsych.com/images/iceberg.gi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038CAA-3AB3-5A41-BE1B-3A8E47AA38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4EC2EF99-6953-594C-B5B1-EED2EE186C1A}"/>
              </a:ext>
            </a:extLst>
          </p:cNvPr>
          <p:cNvSpPr>
            <a:spLocks noGrp="1"/>
          </p:cNvSpPr>
          <p:nvPr>
            <p:ph idx="1"/>
          </p:nvPr>
        </p:nvSpPr>
        <p:spPr/>
        <p:txBody>
          <a:bodyPr/>
          <a:lstStyle/>
          <a:p>
            <a:pPr marL="0" indent="0">
              <a:buNone/>
            </a:pPr>
            <a:r>
              <a:rPr lang="en-US" dirty="0"/>
              <a:t>Name: K.ATHINARAYANAN</a:t>
            </a:r>
          </a:p>
          <a:p>
            <a:pPr marL="0" indent="0">
              <a:buNone/>
            </a:pPr>
            <a:r>
              <a:rPr lang="en-US" dirty="0"/>
              <a:t>Assistant Professor of English</a:t>
            </a:r>
          </a:p>
          <a:p>
            <a:pPr marL="0" indent="0">
              <a:buNone/>
            </a:pPr>
            <a:r>
              <a:rPr lang="en-US" err="1"/>
              <a:t>Course</a:t>
            </a:r>
            <a:r>
              <a:rPr lang="en-US" smtClean="0"/>
              <a:t>: II </a:t>
            </a:r>
            <a:r>
              <a:rPr lang="en-US" dirty="0"/>
              <a:t>M.A English</a:t>
            </a:r>
          </a:p>
          <a:p>
            <a:pPr marL="0" indent="0">
              <a:buNone/>
            </a:pPr>
            <a:r>
              <a:rPr lang="en-US" dirty="0"/>
              <a:t>Subject with Code: Literary Criticism-II (17PENC33)</a:t>
            </a:r>
          </a:p>
          <a:p>
            <a:pPr marL="0" indent="0">
              <a:buNone/>
            </a:pPr>
            <a:r>
              <a:rPr lang="en-US" dirty="0"/>
              <a:t>Topic: </a:t>
            </a:r>
            <a:r>
              <a:rPr lang="en-US" dirty="0" smtClean="0"/>
              <a:t>What is  Psychological Approach</a:t>
            </a:r>
            <a:endParaRPr lang="en-US" dirty="0"/>
          </a:p>
        </p:txBody>
      </p:sp>
    </p:spTree>
    <p:extLst>
      <p:ext uri="{BB962C8B-B14F-4D97-AF65-F5344CB8AC3E}">
        <p14:creationId xmlns:p14="http://schemas.microsoft.com/office/powerpoint/2010/main" xmlns="" val="1009323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EC3A4156-6006-48F4-9C25-12B5CA67C89A}"/>
              </a:ext>
            </a:extLst>
          </p:cNvPr>
          <p:cNvSpPr>
            <a:spLocks noGrp="1"/>
          </p:cNvSpPr>
          <p:nvPr>
            <p:ph type="title"/>
          </p:nvPr>
        </p:nvSpPr>
        <p:spPr/>
        <p:txBody>
          <a:bodyPr/>
          <a:lstStyle/>
          <a:p>
            <a:pPr eaLnBrk="1" hangingPunct="1"/>
            <a:r>
              <a:rPr lang="en-US" altLang="en-US"/>
              <a:t>Introduction</a:t>
            </a:r>
          </a:p>
        </p:txBody>
      </p:sp>
      <p:sp>
        <p:nvSpPr>
          <p:cNvPr id="3" name="Content Placeholder 2">
            <a:extLst>
              <a:ext uri="{FF2B5EF4-FFF2-40B4-BE49-F238E27FC236}">
                <a16:creationId xmlns:a16="http://schemas.microsoft.com/office/drawing/2014/main" xmlns="" id="{0E5A9ADF-2D6E-4FAB-B1DD-744EAE213627}"/>
              </a:ext>
            </a:extLst>
          </p:cNvPr>
          <p:cNvSpPr>
            <a:spLocks noGrp="1"/>
          </p:cNvSpPr>
          <p:nvPr>
            <p:ph idx="1"/>
          </p:nvPr>
        </p:nvSpPr>
        <p:spPr/>
        <p:txBody>
          <a:bodyPr>
            <a:normAutofit fontScale="77500" lnSpcReduction="20000"/>
          </a:bodyPr>
          <a:lstStyle/>
          <a:p>
            <a:pPr marL="274320" indent="-274320" eaLnBrk="1" fontAlgn="auto" hangingPunct="1">
              <a:spcAft>
                <a:spcPts val="0"/>
              </a:spcAft>
              <a:buClr>
                <a:schemeClr val="accent3"/>
              </a:buClr>
              <a:buFont typeface="Wingdings 2"/>
              <a:buChar char=""/>
              <a:defRPr/>
            </a:pPr>
            <a:r>
              <a:rPr lang="en-US" dirty="0"/>
              <a:t>“Psychological critics view works through the lens of psychology. They look either at the psychological motivations of the characters or of the authors themselves, although the former is generally considered a more respectable approach. Most frequently, psychological critics apply Freudian psychology to works, but other approaches (such as a Jungian approach) also exist.”</a:t>
            </a:r>
          </a:p>
          <a:p>
            <a:pPr marL="274320" indent="-274320" eaLnBrk="1" fontAlgn="auto" hangingPunct="1">
              <a:spcAft>
                <a:spcPts val="0"/>
              </a:spcAft>
              <a:buClr>
                <a:schemeClr val="accent3"/>
              </a:buClr>
              <a:buFont typeface="Wingdings 2"/>
              <a:buChar char=""/>
              <a:defRPr/>
            </a:pPr>
            <a:r>
              <a:rPr lang="en-US" dirty="0"/>
              <a:t>Freudian approach: Involves pinpointing the influence’s of the character’s ego, superego, and id, as well as pointing out the sexual implications in the symbols and imagery, since Freudians believe that all human nature is motivated by sexuality.</a:t>
            </a:r>
          </a:p>
          <a:p>
            <a:pPr marL="274320" indent="-274320" eaLnBrk="1" fontAlgn="auto" hangingPunct="1">
              <a:spcAft>
                <a:spcPts val="0"/>
              </a:spcAft>
              <a:buClr>
                <a:schemeClr val="accent3"/>
              </a:buClr>
              <a:buFont typeface="Wingdings 2"/>
              <a:buChar char=""/>
              <a:defRPr/>
            </a:pPr>
            <a:r>
              <a:rPr lang="en-US" dirty="0"/>
              <a:t>Jungian approach: The Jungian theory is concerned with the process of what makes a person different form everyone else, called individualism. Jung  focuses on three parts of the human mind; the shadow (villain in literature,) the persona, (hero,) and the anima (heroine.) Jung is also very influential in archetypal literary criticism.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8533E428-69A1-4633-9AE2-CCECF75671C3}"/>
              </a:ext>
            </a:extLst>
          </p:cNvPr>
          <p:cNvSpPr>
            <a:spLocks noGrp="1"/>
          </p:cNvSpPr>
          <p:nvPr>
            <p:ph type="title"/>
          </p:nvPr>
        </p:nvSpPr>
        <p:spPr/>
        <p:txBody>
          <a:bodyPr/>
          <a:lstStyle/>
          <a:p>
            <a:pPr eaLnBrk="1" hangingPunct="1"/>
            <a:r>
              <a:rPr lang="en-US" altLang="en-US"/>
              <a:t>Background</a:t>
            </a:r>
          </a:p>
        </p:txBody>
      </p:sp>
      <p:sp>
        <p:nvSpPr>
          <p:cNvPr id="3" name="Content Placeholder 2">
            <a:extLst>
              <a:ext uri="{FF2B5EF4-FFF2-40B4-BE49-F238E27FC236}">
                <a16:creationId xmlns:a16="http://schemas.microsoft.com/office/drawing/2014/main" xmlns="" id="{9588C150-C70A-4B1A-B203-5178BFAE67A7}"/>
              </a:ext>
            </a:extLst>
          </p:cNvPr>
          <p:cNvSpPr>
            <a:spLocks noGrp="1"/>
          </p:cNvSpPr>
          <p:nvPr>
            <p:ph idx="1"/>
          </p:nvPr>
        </p:nvSpPr>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dirty="0"/>
              <a:t>Modern psychoanalytic criticism was created by Sigmund Freud.</a:t>
            </a:r>
          </a:p>
          <a:p>
            <a:pPr marL="274320" indent="-274320" eaLnBrk="1" fontAlgn="auto" hangingPunct="1">
              <a:spcAft>
                <a:spcPts val="0"/>
              </a:spcAft>
              <a:buClr>
                <a:schemeClr val="accent3"/>
              </a:buClr>
              <a:buFont typeface="Wingdings 2"/>
              <a:buChar char=""/>
              <a:defRPr/>
            </a:pPr>
            <a:r>
              <a:rPr lang="en-US" dirty="0"/>
              <a:t> Before this idea became popular in the 1950’s, psychoanalytical critics focused more on the author’s psyche than the readers. “Literary works were read—sometimes unconvincingly—as fantasies that allowed authors to indulge repressed wishes, to protect themselves from deep-seated anxieties, or both.” </a:t>
            </a:r>
          </a:p>
          <a:p>
            <a:pPr marL="274320" indent="-274320" eaLnBrk="1" fontAlgn="auto" hangingPunct="1">
              <a:spcAft>
                <a:spcPts val="0"/>
              </a:spcAft>
              <a:buClr>
                <a:schemeClr val="accent3"/>
              </a:buClr>
              <a:buFont typeface="Wingdings 2"/>
              <a:buChar char=""/>
              <a:defRPr/>
            </a:pPr>
            <a:r>
              <a:rPr lang="en-US" dirty="0"/>
              <a:t>Freud felt that psychoanalytical critics should instead focus on the way that author’s create literary works to appeal to the reader’s repressed wishes and fantasies.  </a:t>
            </a: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FCB515-FAF3-4C3F-B3F4-04E4FC598E8E}"/>
              </a:ext>
            </a:extLst>
          </p:cNvPr>
          <p:cNvSpPr>
            <a:spLocks noGrp="1"/>
          </p:cNvSpPr>
          <p:nvPr>
            <p:ph type="title"/>
          </p:nvPr>
        </p:nvSpPr>
        <p:spPr/>
        <p:txBody>
          <a:bodyPr>
            <a:normAutofit fontScale="90000"/>
          </a:bodyPr>
          <a:lstStyle/>
          <a:p>
            <a:pPr eaLnBrk="1" fontAlgn="auto" hangingPunct="1">
              <a:spcAft>
                <a:spcPts val="0"/>
              </a:spcAft>
              <a:defRPr/>
            </a:pPr>
            <a:r>
              <a:rPr lang="en-US" dirty="0"/>
              <a:t>Advantages to the psychological approach </a:t>
            </a:r>
          </a:p>
        </p:txBody>
      </p:sp>
      <p:sp>
        <p:nvSpPr>
          <p:cNvPr id="8195" name="Content Placeholder 2">
            <a:extLst>
              <a:ext uri="{FF2B5EF4-FFF2-40B4-BE49-F238E27FC236}">
                <a16:creationId xmlns:a16="http://schemas.microsoft.com/office/drawing/2014/main" xmlns="" id="{54AD2A07-E433-48AC-B2D1-1CC1F49CF0E2}"/>
              </a:ext>
            </a:extLst>
          </p:cNvPr>
          <p:cNvSpPr>
            <a:spLocks noGrp="1"/>
          </p:cNvSpPr>
          <p:nvPr>
            <p:ph idx="1"/>
          </p:nvPr>
        </p:nvSpPr>
        <p:spPr>
          <a:xfrm>
            <a:off x="457200" y="2468563"/>
            <a:ext cx="8229600" cy="4389437"/>
          </a:xfrm>
        </p:spPr>
        <p:txBody>
          <a:bodyPr/>
          <a:lstStyle/>
          <a:p>
            <a:pPr eaLnBrk="1" hangingPunct="1"/>
            <a:r>
              <a:rPr lang="en-US" altLang="en-US"/>
              <a:t>This is a very useful tool for understanding literary works in which the characters have obvious psychological issues. </a:t>
            </a:r>
          </a:p>
          <a:p>
            <a:pPr eaLnBrk="1" hangingPunct="1"/>
            <a:r>
              <a:rPr lang="en-US" altLang="en-US"/>
              <a:t>Having insight into a writers psychological state can give readers a greater understanding of their work.</a:t>
            </a:r>
          </a:p>
          <a:p>
            <a:pPr eaLnBrk="1" hangingPunct="1"/>
            <a:r>
              <a:rPr lang="en-US" altLang="en-US"/>
              <a:t>Psychological literary criticism is easily applied to works that are highly symbolic.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DBCA54-64BC-4B06-BFDD-9E5DEF1749B0}"/>
              </a:ext>
            </a:extLst>
          </p:cNvPr>
          <p:cNvSpPr>
            <a:spLocks noGrp="1"/>
          </p:cNvSpPr>
          <p:nvPr>
            <p:ph type="title"/>
          </p:nvPr>
        </p:nvSpPr>
        <p:spPr/>
        <p:txBody>
          <a:bodyPr>
            <a:normAutofit fontScale="90000"/>
          </a:bodyPr>
          <a:lstStyle/>
          <a:p>
            <a:pPr eaLnBrk="1" fontAlgn="auto" hangingPunct="1">
              <a:spcAft>
                <a:spcPts val="0"/>
              </a:spcAft>
              <a:defRPr/>
            </a:pPr>
            <a:r>
              <a:rPr lang="en-US" dirty="0"/>
              <a:t>Disadvantages to the psychological approach</a:t>
            </a:r>
          </a:p>
        </p:txBody>
      </p:sp>
      <p:sp>
        <p:nvSpPr>
          <p:cNvPr id="9219" name="Content Placeholder 2">
            <a:extLst>
              <a:ext uri="{FF2B5EF4-FFF2-40B4-BE49-F238E27FC236}">
                <a16:creationId xmlns:a16="http://schemas.microsoft.com/office/drawing/2014/main" xmlns="" id="{10FD2464-AA99-4B88-8B94-F12B9B25CC6C}"/>
              </a:ext>
            </a:extLst>
          </p:cNvPr>
          <p:cNvSpPr>
            <a:spLocks noGrp="1"/>
          </p:cNvSpPr>
          <p:nvPr>
            <p:ph idx="1"/>
          </p:nvPr>
        </p:nvSpPr>
        <p:spPr>
          <a:xfrm>
            <a:off x="381000" y="2362200"/>
            <a:ext cx="8229600" cy="4389438"/>
          </a:xfrm>
        </p:spPr>
        <p:txBody>
          <a:bodyPr/>
          <a:lstStyle/>
          <a:p>
            <a:pPr eaLnBrk="1" hangingPunct="1"/>
            <a:r>
              <a:rPr lang="en-US" altLang="en-US"/>
              <a:t>With all the focus on the psychological aspect, the actual piece can end up being ignored.</a:t>
            </a:r>
          </a:p>
          <a:p>
            <a:pPr eaLnBrk="1" hangingPunct="1"/>
            <a:r>
              <a:rPr lang="en-US" altLang="en-US"/>
              <a:t>Critics can try to diagnose dead authors writing and end up as not the best evidence for psychology. </a:t>
            </a:r>
          </a:p>
          <a:p>
            <a:pPr eaLnBrk="1" hangingPunct="1"/>
            <a:r>
              <a:rPr lang="en-US" altLang="en-US"/>
              <a:t>The art in the piece can end up being completely overlooked with all the other analysis.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FCCA7835-C6AD-4C67-B983-36F37FD09B62}"/>
              </a:ext>
            </a:extLst>
          </p:cNvPr>
          <p:cNvSpPr>
            <a:spLocks noGrp="1"/>
          </p:cNvSpPr>
          <p:nvPr>
            <p:ph type="title"/>
          </p:nvPr>
        </p:nvSpPr>
        <p:spPr/>
        <p:txBody>
          <a:bodyPr/>
          <a:lstStyle/>
          <a:p>
            <a:pPr eaLnBrk="1" hangingPunct="1"/>
            <a:r>
              <a:rPr lang="en-US" altLang="en-US" sz="4600"/>
              <a:t>Psychological Approach to </a:t>
            </a:r>
            <a:r>
              <a:rPr lang="en-US" altLang="en-US" sz="4600" i="1"/>
              <a:t>Memorial Day for the War Dead</a:t>
            </a:r>
          </a:p>
        </p:txBody>
      </p:sp>
      <p:sp>
        <p:nvSpPr>
          <p:cNvPr id="10243" name="Rectangle 3">
            <a:extLst>
              <a:ext uri="{FF2B5EF4-FFF2-40B4-BE49-F238E27FC236}">
                <a16:creationId xmlns:a16="http://schemas.microsoft.com/office/drawing/2014/main" xmlns="" id="{D2C8E15B-5F75-4576-A43B-ADBE7D4BD35A}"/>
              </a:ext>
            </a:extLst>
          </p:cNvPr>
          <p:cNvSpPr>
            <a:spLocks noGrp="1"/>
          </p:cNvSpPr>
          <p:nvPr>
            <p:ph type="body" idx="1"/>
          </p:nvPr>
        </p:nvSpPr>
        <p:spPr>
          <a:xfrm>
            <a:off x="457200" y="1935163"/>
            <a:ext cx="8229600" cy="4618037"/>
          </a:xfrm>
        </p:spPr>
        <p:txBody>
          <a:bodyPr/>
          <a:lstStyle/>
          <a:p>
            <a:pPr eaLnBrk="1" hangingPunct="1">
              <a:lnSpc>
                <a:spcPct val="90000"/>
              </a:lnSpc>
            </a:pPr>
            <a:r>
              <a:rPr lang="en-US" altLang="en-US" sz="2000"/>
              <a:t>In the poem </a:t>
            </a:r>
            <a:r>
              <a:rPr lang="en-US" altLang="en-US" sz="2000" i="1"/>
              <a:t>Memorial Day for the War Dead,</a:t>
            </a:r>
            <a:r>
              <a:rPr lang="en-US" altLang="en-US" sz="2000"/>
              <a:t> the author, Yehuda Amichai discusses how death, the fear of it, its unavoidability, can act as a common unifier between people. He writes, “And everything is in three languages: Hebrew, Arabic, and Death. Although Hebrew and Arabic have worked as both cultural and language barriers in Israel, death is a common bond that unites all people, everywhere.  Although Amichai was an Israeli citizen who fought against the Palestinians in the Arab-Israeli war, he was able to see the unifying factor of death amongst these two rival ethnic groups. He viewed the situation fairly objectively, unlike many other people living in Israel who are so caught up in the violence and hate that surrounds them that they are unable to see any shades of grey. Because of this, it can be said that Amichai is higher up on Maslow’s hierarchy of needs, transcending beyond the need to belong and possibly even esteem needs, leaving him a self-actualized person, capable of viewing the Israeli-Palestinian conflict from every angle, and therefore wanting peace.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9BB5E1F5-4778-4FB2-A1E9-6F7F2F992097}"/>
              </a:ext>
            </a:extLst>
          </p:cNvPr>
          <p:cNvSpPr>
            <a:spLocks noGrp="1"/>
          </p:cNvSpPr>
          <p:nvPr>
            <p:ph type="title"/>
          </p:nvPr>
        </p:nvSpPr>
        <p:spPr/>
        <p:txBody>
          <a:bodyPr/>
          <a:lstStyle/>
          <a:p>
            <a:pPr eaLnBrk="1" hangingPunct="1"/>
            <a:r>
              <a:rPr lang="en-US" altLang="en-US"/>
              <a:t>E-sources</a:t>
            </a:r>
          </a:p>
        </p:txBody>
      </p:sp>
      <p:sp>
        <p:nvSpPr>
          <p:cNvPr id="11267" name="Rectangle 3">
            <a:extLst>
              <a:ext uri="{FF2B5EF4-FFF2-40B4-BE49-F238E27FC236}">
                <a16:creationId xmlns:a16="http://schemas.microsoft.com/office/drawing/2014/main" xmlns="" id="{E4FA9074-BAA0-4BF8-9E43-7090BEAF1271}"/>
              </a:ext>
            </a:extLst>
          </p:cNvPr>
          <p:cNvSpPr>
            <a:spLocks noGrp="1"/>
          </p:cNvSpPr>
          <p:nvPr>
            <p:ph type="body" idx="1"/>
          </p:nvPr>
        </p:nvSpPr>
        <p:spPr>
          <a:xfrm>
            <a:off x="457200" y="2057400"/>
            <a:ext cx="8229600" cy="4389438"/>
          </a:xfrm>
        </p:spPr>
        <p:txBody>
          <a:bodyPr/>
          <a:lstStyle/>
          <a:p>
            <a:pPr eaLnBrk="1" hangingPunct="1"/>
            <a:r>
              <a:rPr lang="en-US" altLang="en-US" u="sng">
                <a:hlinkClick r:id="rId2"/>
              </a:rPr>
              <a:t>http://allpsych.com/images/iceberg.gif</a:t>
            </a:r>
            <a:endParaRPr lang="en-US" altLang="en-US" u="sng"/>
          </a:p>
          <a:p>
            <a:pPr eaLnBrk="1" hangingPunct="1"/>
            <a:r>
              <a:rPr lang="en-US" altLang="en-US" u="sng">
                <a:solidFill>
                  <a:schemeClr val="hlink"/>
                </a:solidFill>
              </a:rPr>
              <a:t>www.freudfile.org/psychoanalysis/definition.html </a:t>
            </a:r>
          </a:p>
          <a:p>
            <a:pPr eaLnBrk="1" hangingPunct="1"/>
            <a:r>
              <a:rPr lang="en-US" altLang="en-US" u="sng">
                <a:solidFill>
                  <a:schemeClr val="hlink"/>
                </a:solidFill>
              </a:rPr>
              <a:t>www.psychoanalysis.net/ </a:t>
            </a:r>
          </a:p>
          <a:p>
            <a:pPr eaLnBrk="1" hangingPunct="1"/>
            <a:r>
              <a:rPr lang="en-US" altLang="en-US" u="sng">
                <a:solidFill>
                  <a:schemeClr val="hlink"/>
                </a:solidFill>
              </a:rPr>
              <a:t>www.personalityresearch.org/psychoanalysis.html</a:t>
            </a:r>
            <a:r>
              <a:rPr lang="en-US" altLang="en-US">
                <a:solidFill>
                  <a:schemeClr val="hlink"/>
                </a:solidFil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1870C6-1615-9C44-96F1-F18450AE39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1B0712B-13A8-C942-B197-0966698E866F}"/>
              </a:ext>
            </a:extLst>
          </p:cNvPr>
          <p:cNvSpPr>
            <a:spLocks noGrp="1"/>
          </p:cNvSpPr>
          <p:nvPr>
            <p:ph idx="1"/>
          </p:nvPr>
        </p:nvSpPr>
        <p:spPr/>
        <p:txBody>
          <a:bodyPr/>
          <a:lstStyle/>
          <a:p>
            <a:pPr marL="0" indent="0">
              <a:buNone/>
            </a:pPr>
            <a:endParaRPr lang="en-US"/>
          </a:p>
          <a:p>
            <a:pPr marL="0" indent="0">
              <a:buNone/>
            </a:pPr>
            <a:endParaRPr lang="en-US"/>
          </a:p>
          <a:p>
            <a:pPr marL="0" indent="0">
              <a:buNone/>
            </a:pPr>
            <a:endParaRPr lang="en-US"/>
          </a:p>
          <a:p>
            <a:pPr marL="0" indent="0">
              <a:buNone/>
            </a:pPr>
            <a:endParaRPr lang="en-US"/>
          </a:p>
          <a:p>
            <a:pPr marL="0" indent="0">
              <a:buNone/>
            </a:pPr>
            <a:r>
              <a:rPr lang="en-US"/>
              <a:t>                       Thank You</a:t>
            </a:r>
          </a:p>
        </p:txBody>
      </p:sp>
    </p:spTree>
    <p:extLst>
      <p:ext uri="{BB962C8B-B14F-4D97-AF65-F5344CB8AC3E}">
        <p14:creationId xmlns:p14="http://schemas.microsoft.com/office/powerpoint/2010/main" xmlns="" val="3003528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74</TotalTime>
  <Words>616</Words>
  <Application>Microsoft Office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Slide 1</vt:lpstr>
      <vt:lpstr>Introduction</vt:lpstr>
      <vt:lpstr>Background</vt:lpstr>
      <vt:lpstr>Advantages to the psychological approach </vt:lpstr>
      <vt:lpstr>Disadvantages to the psychological approach</vt:lpstr>
      <vt:lpstr>Psychological Approach to Memorial Day for the War Dead</vt:lpstr>
      <vt:lpstr>E-sources</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PSYCHOANALYTIC LITERARY CRITICISM</dc:title>
  <dc:creator>Ward</dc:creator>
  <cp:lastModifiedBy>Staff</cp:lastModifiedBy>
  <cp:revision>14</cp:revision>
  <dcterms:created xsi:type="dcterms:W3CDTF">2009-11-20T12:41:25Z</dcterms:created>
  <dcterms:modified xsi:type="dcterms:W3CDTF">2021-01-27T11:23:13Z</dcterms:modified>
</cp:coreProperties>
</file>