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  <p:sldId id="259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6086EE2-DABB-4068-9AF8-525538B55207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F287C23-7401-47BD-873E-9A57333C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086EE2-DABB-4068-9AF8-525538B55207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87C23-7401-47BD-873E-9A57333C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6086EE2-DABB-4068-9AF8-525538B55207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F287C23-7401-47BD-873E-9A57333C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086EE2-DABB-4068-9AF8-525538B55207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87C23-7401-47BD-873E-9A57333C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086EE2-DABB-4068-9AF8-525538B55207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F287C23-7401-47BD-873E-9A57333C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086EE2-DABB-4068-9AF8-525538B55207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87C23-7401-47BD-873E-9A57333C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086EE2-DABB-4068-9AF8-525538B55207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87C23-7401-47BD-873E-9A57333C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086EE2-DABB-4068-9AF8-525538B55207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87C23-7401-47BD-873E-9A57333C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086EE2-DABB-4068-9AF8-525538B55207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87C23-7401-47BD-873E-9A57333C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086EE2-DABB-4068-9AF8-525538B55207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87C23-7401-47BD-873E-9A57333C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086EE2-DABB-4068-9AF8-525538B55207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87C23-7401-47BD-873E-9A57333C5C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6086EE2-DABB-4068-9AF8-525538B55207}" type="datetimeFigureOut">
              <a:rPr lang="en-US" smtClean="0"/>
              <a:pPr/>
              <a:t>26-Jan-21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F287C23-7401-47BD-873E-9A57333C5C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Literary Forms- The </a:t>
            </a:r>
            <a:r>
              <a:rPr lang="en-US" dirty="0" smtClean="0"/>
              <a:t>Short 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A.Rajamani</a:t>
            </a:r>
            <a:r>
              <a:rPr lang="en-US" dirty="0" smtClean="0"/>
              <a:t>, </a:t>
            </a:r>
          </a:p>
          <a:p>
            <a:r>
              <a:rPr lang="en-US" dirty="0" smtClean="0"/>
              <a:t>Assistant Professor of English, </a:t>
            </a:r>
          </a:p>
          <a:p>
            <a:r>
              <a:rPr lang="en-US" dirty="0" err="1" smtClean="0"/>
              <a:t>Hajee</a:t>
            </a:r>
            <a:r>
              <a:rPr lang="en-US" dirty="0" smtClean="0"/>
              <a:t> </a:t>
            </a:r>
            <a:r>
              <a:rPr lang="en-US" dirty="0" err="1" smtClean="0"/>
              <a:t>Karutha</a:t>
            </a:r>
            <a:r>
              <a:rPr lang="en-US" dirty="0" smtClean="0"/>
              <a:t> </a:t>
            </a:r>
            <a:r>
              <a:rPr lang="en-US" dirty="0" err="1" smtClean="0"/>
              <a:t>Rowther</a:t>
            </a:r>
            <a:r>
              <a:rPr lang="en-US" dirty="0" smtClean="0"/>
              <a:t> </a:t>
            </a:r>
            <a:r>
              <a:rPr lang="en-US" dirty="0" err="1" smtClean="0"/>
              <a:t>Howdia</a:t>
            </a:r>
            <a:r>
              <a:rPr lang="en-US" dirty="0" smtClean="0"/>
              <a:t> College,</a:t>
            </a:r>
          </a:p>
          <a:p>
            <a:r>
              <a:rPr lang="en-US" dirty="0" err="1" smtClean="0"/>
              <a:t>Uthamapalayam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R.L. Stevenson speaks of three kinds of short stories – the story of plot, the story of character and the story of impression</a:t>
            </a:r>
          </a:p>
          <a:p>
            <a:r>
              <a:rPr lang="en-US" dirty="0" smtClean="0"/>
              <a:t>However, to most story writers, the idea of a story comes something like an abstract thought or impression and later they work it up into the shape of a story inventing the required plot, character </a:t>
            </a:r>
            <a:r>
              <a:rPr lang="en-US" smtClean="0"/>
              <a:t>and incidents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short story may be defined as a story that can be read at a single setting</a:t>
            </a:r>
          </a:p>
          <a:p>
            <a:r>
              <a:rPr lang="en-US" dirty="0" smtClean="0"/>
              <a:t>Edgar Allen Poe considered it as a prose narrative requiring from half an hour to one or two hours in its perusal</a:t>
            </a:r>
          </a:p>
          <a:p>
            <a:r>
              <a:rPr lang="en-US" dirty="0" smtClean="0"/>
              <a:t>The brevity is one of the essential characteristics of a short story</a:t>
            </a:r>
          </a:p>
          <a:p>
            <a:r>
              <a:rPr lang="en-US" dirty="0" smtClean="0"/>
              <a:t>However, it is not merely a novel on a reduced scale </a:t>
            </a:r>
          </a:p>
          <a:p>
            <a:r>
              <a:rPr lang="en-US" dirty="0" smtClean="0"/>
              <a:t>It has a distinct, well-marked </a:t>
            </a:r>
            <a:r>
              <a:rPr lang="en-US" dirty="0" err="1" smtClean="0"/>
              <a:t>organisational</a:t>
            </a:r>
            <a:r>
              <a:rPr lang="en-US" dirty="0" smtClean="0"/>
              <a:t> structure different from that of a novel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theme of a short story must be one that can effectively be developed within the prescribed limits</a:t>
            </a:r>
          </a:p>
          <a:p>
            <a:r>
              <a:rPr lang="en-US" dirty="0" smtClean="0"/>
              <a:t>The story should impress the reader as clear in outline and well proportioned</a:t>
            </a:r>
          </a:p>
          <a:p>
            <a:r>
              <a:rPr lang="en-US" dirty="0" smtClean="0"/>
              <a:t>It should not give the impression of crowding</a:t>
            </a:r>
          </a:p>
          <a:p>
            <a:r>
              <a:rPr lang="en-US" dirty="0" smtClean="0"/>
              <a:t>This does not mean that the story must necessarily be confined to a single incident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only means that even when the story covers a wide field of time and large sequence of events, it should give a concentration of interest </a:t>
            </a:r>
          </a:p>
          <a:p>
            <a:pPr>
              <a:buNone/>
            </a:pPr>
            <a:r>
              <a:rPr lang="en-US" dirty="0" smtClean="0"/>
              <a:t>   Most of the stories of Maupassant and Washington Irving’s famous story ‘Rip Van Winkle’ illustrate this point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short story should have unity which means unity of purpose, of motive, of action and of impression</a:t>
            </a:r>
          </a:p>
          <a:p>
            <a:r>
              <a:rPr lang="en-US" dirty="0" smtClean="0"/>
              <a:t>A short story should contain only one informing idea and it should be worked out with singleness of purpose</a:t>
            </a:r>
          </a:p>
          <a:p>
            <a:r>
              <a:rPr lang="en-US" dirty="0" smtClean="0"/>
              <a:t>No scattering of attention is allowed in a short story as it may be allowed in a novel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Writers and critics hold different opinions on the art of the short story</a:t>
            </a:r>
          </a:p>
          <a:p>
            <a:r>
              <a:rPr lang="en-US" dirty="0" smtClean="0"/>
              <a:t>Edgar Allen Poe thought that a short story should present only a ‘slice of life’ suggestively</a:t>
            </a:r>
          </a:p>
          <a:p>
            <a:r>
              <a:rPr lang="en-US" dirty="0" smtClean="0"/>
              <a:t>It should have neither a beginning nor an end</a:t>
            </a:r>
          </a:p>
          <a:p>
            <a:r>
              <a:rPr lang="en-US" dirty="0" smtClean="0"/>
              <a:t>However, the modern story writer and novelist Somerset Maugham thinks that ‘ a short story should be a finished product of art with a beginning, a middle and an end’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Another critic compares the short story with a horse race in which the start and the finish count most</a:t>
            </a:r>
          </a:p>
          <a:p>
            <a:r>
              <a:rPr lang="en-US" dirty="0" smtClean="0"/>
              <a:t>Such contradictory definitions are more or less reconciled in what Hugh Walpole says – “A short story should be a story, a record of things happening, full of incident and accident, swift movement, unexpected development reacting through a suspense to a climax and </a:t>
            </a:r>
            <a:r>
              <a:rPr lang="en-US" smtClean="0"/>
              <a:t>satisfying denouement”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short may deal with any motive and material</a:t>
            </a:r>
          </a:p>
          <a:p>
            <a:r>
              <a:rPr lang="en-US" dirty="0" smtClean="0"/>
              <a:t>Poe’s story ‘Gold Bug’ turns on a puzzle whereas Stockton’s ‘The Lady and the Tiger’ is contrived to give a dramatic surprise at the end</a:t>
            </a:r>
          </a:p>
          <a:p>
            <a:r>
              <a:rPr lang="en-US" dirty="0" smtClean="0"/>
              <a:t>Most stories of O’ Henry are interesting because of their unexpected surprise endings</a:t>
            </a:r>
          </a:p>
          <a:p>
            <a:r>
              <a:rPr lang="en-US" dirty="0" smtClean="0"/>
              <a:t>Short stories of Chekhov, Maupassant, Tolstoy and Hemingway illustrate the wide variety of themes and motives that can be successfully employed by a short story writer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W.H. Hudson says: “A dramatic incident or situation; a telling scene; a closely coordinated series of events; a phase of character; a bit of experience; an aspect of life; a moral problem-any of these, and innumerable other motives which might be added to the list, may be made the nucleus of a thoroughly satisfactory story”.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103</TotalTime>
  <Words>609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Literary Forms- The Short Story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Short Story</dc:title>
  <dc:creator>admin</dc:creator>
  <cp:lastModifiedBy>admin</cp:lastModifiedBy>
  <cp:revision>16</cp:revision>
  <dcterms:created xsi:type="dcterms:W3CDTF">2020-10-22T06:27:29Z</dcterms:created>
  <dcterms:modified xsi:type="dcterms:W3CDTF">2021-01-26T11:24:34Z</dcterms:modified>
</cp:coreProperties>
</file>