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-16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ED999F-C80A-432C-9C59-F89921121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B4E6813-4099-4C72-844A-DAF930263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8D1958-6A01-485A-9C9F-4626D585D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A9A6-3D87-47B2-A9E5-B7C67E3AEAFF}" type="datetimeFigureOut">
              <a:rPr lang="en-IN" smtClean="0"/>
              <a:pPr/>
              <a:t>27-01-2021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1AC71F-BFA0-4645-8C0C-0C357D688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09E4A9-D38E-4804-B691-7C32838E6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49EB-07AF-473E-A8E6-A54C17E92E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2472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53461-A1C2-45C6-87EE-F3CF79064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2459EB2-359B-4756-9E00-B768A7CB7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B9E158-5683-469D-B1D9-9B8BBA90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A9A6-3D87-47B2-A9E5-B7C67E3AEAFF}" type="datetimeFigureOut">
              <a:rPr lang="en-IN" smtClean="0"/>
              <a:pPr/>
              <a:t>27-01-2021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51C0B1-940B-4B58-A82D-669DF6BCA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DE4056-9983-4284-AC9F-CB5B096D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49EB-07AF-473E-A8E6-A54C17E92E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8094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985F98C-179A-420C-89EA-89BE8C09E7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251A175-6DBF-43AB-A94D-1CE960142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423F8C-D70D-4AA5-AF89-1BD724593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A9A6-3D87-47B2-A9E5-B7C67E3AEAFF}" type="datetimeFigureOut">
              <a:rPr lang="en-IN" smtClean="0"/>
              <a:pPr/>
              <a:t>27-01-2021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365604-1CA5-47E9-B27D-4DE095469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406775-A8DF-4BD4-BBFC-AF2C2D0F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49EB-07AF-473E-A8E6-A54C17E92E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2595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7A5D32-ECCE-407D-9833-AEFB1FD7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A88FFC-36BF-49E8-B7C6-0D3CCDBC4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CCC1F0-04F3-48A3-9EFE-E619BA5B8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A9A6-3D87-47B2-A9E5-B7C67E3AEAFF}" type="datetimeFigureOut">
              <a:rPr lang="en-IN" smtClean="0"/>
              <a:pPr/>
              <a:t>27-01-2021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891076-0E2A-4CD5-B4E0-7A5FC9812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5B6587-1008-40AA-990C-DC8C4518D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49EB-07AF-473E-A8E6-A54C17E92E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1981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D9103E-2D83-4470-958F-CCD75DD2E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DD73B0-A2CE-4E2B-858D-64A7FD6E6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967287-7B69-4071-8C8C-79FC0DB4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A9A6-3D87-47B2-A9E5-B7C67E3AEAFF}" type="datetimeFigureOut">
              <a:rPr lang="en-IN" smtClean="0"/>
              <a:pPr/>
              <a:t>27-01-2021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139492-EE32-468B-971D-A53B64279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2052DA-B554-4A07-A216-B46717BD3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49EB-07AF-473E-A8E6-A54C17E92E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4389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E39660-3FA9-4534-BD78-6AF61A957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ECF6CA-642D-46B0-A967-883FEF6639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66DC406-4548-4148-A036-9A3004CD5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B5EC47-82A1-4E1D-85B7-4D03EEBA3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A9A6-3D87-47B2-A9E5-B7C67E3AEAFF}" type="datetimeFigureOut">
              <a:rPr lang="en-IN" smtClean="0"/>
              <a:pPr/>
              <a:t>27-01-2021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BA8AEC-377F-4578-BA54-279037D9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821436-3FE9-4DFA-A4F5-66761818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49EB-07AF-473E-A8E6-A54C17E92E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5846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7C4F54-FA6F-4F36-992C-E5A97E0E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61ABC7-2B58-4DBD-A69A-7D5FFA120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63F55EE-2B7F-4B29-B0FD-0FE3E7C3E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695415-3050-4DFA-9FD2-B4FCB0117E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C3940EC-9818-4698-9474-411D3BCEB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B3F52D-15F3-4FC5-8044-B2543E2C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A9A6-3D87-47B2-A9E5-B7C67E3AEAFF}" type="datetimeFigureOut">
              <a:rPr lang="en-IN" smtClean="0"/>
              <a:pPr/>
              <a:t>27-01-2021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42989CA-0F7C-4D1B-BADA-D50352137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B0A0491-447E-4455-B59C-BF7961899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49EB-07AF-473E-A8E6-A54C17E92E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8139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CB14D0-59C5-4385-AA83-F9669A627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C1A13B4-B7EA-4DFC-976B-5D045F95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A9A6-3D87-47B2-A9E5-B7C67E3AEAFF}" type="datetimeFigureOut">
              <a:rPr lang="en-IN" smtClean="0"/>
              <a:pPr/>
              <a:t>27-01-2021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21079F7-A8CB-4B4E-9C00-D8930957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910229A-2B10-418A-AA20-C129F3EBD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49EB-07AF-473E-A8E6-A54C17E92E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5951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66C28F7-43B0-4035-900B-CEE70FFB5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A9A6-3D87-47B2-A9E5-B7C67E3AEAFF}" type="datetimeFigureOut">
              <a:rPr lang="en-IN" smtClean="0"/>
              <a:pPr/>
              <a:t>27-01-2021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6E8A28-39C4-4AC3-BA33-309D1D7E3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AED6E7B-6443-42EE-A555-92E430C9C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49EB-07AF-473E-A8E6-A54C17E92E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7035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CA6DB9-F63B-455E-9B53-8EA212B3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7054C7-BE16-4B75-9063-BD58BFB66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5682AF1-3980-43C0-88EE-FE4445509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8A20FBA-839E-40BF-9739-35175A4A4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A9A6-3D87-47B2-A9E5-B7C67E3AEAFF}" type="datetimeFigureOut">
              <a:rPr lang="en-IN" smtClean="0"/>
              <a:pPr/>
              <a:t>27-01-2021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BB3852-377B-4F9B-B2F9-E638CF184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E96945-2779-487B-B625-36E3A402F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49EB-07AF-473E-A8E6-A54C17E92E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44962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DAC1FC-63DC-440F-90E0-2CDBC7AE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B401019-F66A-450E-BD4E-57B052B950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08DE8A-07F7-43C7-AAA6-9541343CC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FC4E976-A0DB-494A-B55E-DAA1404FA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A9A6-3D87-47B2-A9E5-B7C67E3AEAFF}" type="datetimeFigureOut">
              <a:rPr lang="en-IN" smtClean="0"/>
              <a:pPr/>
              <a:t>27-01-2021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224894-B3EB-4309-9550-E80088B86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05639B-B5DB-4DFA-92AE-12247195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349EB-07AF-473E-A8E6-A54C17E92E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3452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B0A40FE-E140-4654-9E71-1AFB017B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6F4657-9AE1-4E43-B2B0-C48A63EA6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98EC89-7D46-4DEB-9610-A0589B86F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3A9A6-3D87-47B2-A9E5-B7C67E3AEAFF}" type="datetimeFigureOut">
              <a:rPr lang="en-IN" smtClean="0"/>
              <a:pPr/>
              <a:t>27-01-2021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27AFDF-7A5F-4BE4-80C8-51AAE22DE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51B348-A844-4E99-AAB1-8C38C9994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349EB-07AF-473E-A8E6-A54C17E92E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9006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7A7FF0-7C9E-4EEE-8C19-56245B2721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C5416FF-7F73-4B7C-8C2A-BFCF74A632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55EE8F-AAA4-4997-97EC-C8ED6B22E3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8200" y="330962"/>
            <a:ext cx="8112407" cy="608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4846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46B939-1CFB-49F3-8A0F-ED452EB78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99FC380-DF5C-48D9-98C1-18F4EAE71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xmlns="" val="1907228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7CBF38-7C5D-4ECC-8016-6B7470A8A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43A3DA8-6DF3-4225-8D90-2457C86ED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xmlns="" val="353126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D5348B-ABB0-4EA1-B435-9266E515D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A2BC8AA-E5D1-4F9C-9043-B24F62C0C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xmlns="" val="300765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B8D631-63E8-4423-B06C-CE4DD8552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BF305FB-CA90-4F05-9853-C516B83282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xmlns="" val="3432071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B225DD-0DBB-49ED-80A2-EB4F1CF66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668B724-E4FB-4BA0-BEAA-84088F38B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xmlns="" val="2557086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832E6B-5B2B-41A5-B20D-839E7F5CA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46B2F79-7389-4316-BA01-9B2A9471D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xmlns="" val="3595787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40B118-DA23-49CA-9E95-8A5AB671F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A6FE0F1-459D-44ED-B881-DBA79C28A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xmlns="" val="1037809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3D077E-10EC-414D-8808-A66FF811F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0AD43A5-7AA0-4CCC-B2AB-68084ABF2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xmlns="" val="499174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954B6C-0A61-460A-9EF5-3F647D9FA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40BD524-E4B7-482A-8F6D-DBA77D923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xmlns="" val="2009199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Noushad</dc:creator>
  <cp:lastModifiedBy>Staff</cp:lastModifiedBy>
  <cp:revision>2</cp:revision>
  <dcterms:created xsi:type="dcterms:W3CDTF">2021-01-27T09:55:21Z</dcterms:created>
  <dcterms:modified xsi:type="dcterms:W3CDTF">2021-01-27T10:46:03Z</dcterms:modified>
</cp:coreProperties>
</file>