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A4E71EC-882A-453A-967F-3064DEC23D35}" type="datetimeFigureOut">
              <a:rPr lang="en-US" smtClean="0"/>
              <a:t>1/26/2021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2680EE-8E3B-4921-97FB-512909A2636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Teaching of prose and poetry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54" y="4786322"/>
            <a:ext cx="5114778" cy="110124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NASREEN BANU S</a:t>
            </a:r>
          </a:p>
          <a:p>
            <a:pPr algn="l"/>
            <a:r>
              <a:rPr lang="en-US" dirty="0" smtClean="0"/>
              <a:t>ASSISTANT PROFESSOR</a:t>
            </a:r>
          </a:p>
          <a:p>
            <a:pPr algn="l"/>
            <a:r>
              <a:rPr lang="en-US" dirty="0" smtClean="0"/>
              <a:t>DEPT OF ENGLISH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Writing </a:t>
            </a:r>
            <a:r>
              <a:rPr lang="en-IN" dirty="0" smtClean="0"/>
              <a:t>Skills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 smtClean="0"/>
              <a:t> </a:t>
            </a:r>
            <a:r>
              <a:rPr lang="en-IN" dirty="0" smtClean="0"/>
              <a:t>Drawing and </a:t>
            </a:r>
            <a:r>
              <a:rPr lang="en-IN" dirty="0" smtClean="0"/>
              <a:t>painting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 </a:t>
            </a:r>
            <a:r>
              <a:rPr lang="en-IN" dirty="0" smtClean="0"/>
              <a:t>Drawing lines &amp; curves leading to </a:t>
            </a:r>
            <a:r>
              <a:rPr lang="en-IN" dirty="0" smtClean="0"/>
              <a:t>writing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 </a:t>
            </a:r>
            <a:r>
              <a:rPr lang="en-IN" dirty="0" smtClean="0"/>
              <a:t>Writing letters of the </a:t>
            </a:r>
            <a:r>
              <a:rPr lang="en-IN" dirty="0" smtClean="0"/>
              <a:t>alphabet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 </a:t>
            </a:r>
            <a:r>
              <a:rPr lang="en-IN" dirty="0" smtClean="0"/>
              <a:t>Writing words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TEACHING OF POETRY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Poetry is the highest form of literary expression.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 smtClean="0"/>
              <a:t>is a work of perfect. It appeals to the emotion.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 smtClean="0"/>
              <a:t>has an aesthetic effect on human mind. Poetry is different from prose. </a:t>
            </a:r>
            <a:endParaRPr lang="en-IN" dirty="0" smtClean="0"/>
          </a:p>
          <a:p>
            <a:r>
              <a:rPr lang="en-IN" dirty="0" smtClean="0"/>
              <a:t>Prose </a:t>
            </a:r>
            <a:r>
              <a:rPr lang="en-IN" dirty="0" smtClean="0"/>
              <a:t>is for information and poetry is for appreciation. It gives details and facts in a beautiful form.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 smtClean="0"/>
              <a:t>is highly rhythmic in character. Each and every poem is a piece of literature.  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i="1" dirty="0" smtClean="0"/>
              <a:t>TEACHING RHYMES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IN" dirty="0" smtClean="0"/>
              <a:t>1. Rhymes strengthen and develop the memory power of </a:t>
            </a:r>
            <a:r>
              <a:rPr lang="en-IN" dirty="0" smtClean="0"/>
              <a:t>learners.</a:t>
            </a:r>
          </a:p>
          <a:p>
            <a:pPr fontAlgn="base"/>
            <a:r>
              <a:rPr lang="en-IN" dirty="0" smtClean="0"/>
              <a:t>2. They develop active power of imitation and imagination.</a:t>
            </a:r>
          </a:p>
          <a:p>
            <a:pPr fontAlgn="base"/>
            <a:r>
              <a:rPr lang="en-IN" dirty="0" smtClean="0"/>
              <a:t>3</a:t>
            </a:r>
            <a:r>
              <a:rPr lang="en-IN" dirty="0" smtClean="0"/>
              <a:t>. Rhymes widen the knowledge of vocabulary.</a:t>
            </a:r>
          </a:p>
          <a:p>
            <a:pPr fontAlgn="base"/>
            <a:r>
              <a:rPr lang="en-IN" dirty="0" smtClean="0"/>
              <a:t>4. Rhymes lay a strong foundation for speech work.</a:t>
            </a:r>
          </a:p>
          <a:p>
            <a:pPr fontAlgn="base"/>
            <a:r>
              <a:rPr lang="en-IN" dirty="0" smtClean="0"/>
              <a:t>5. A sense of achievement and confidence is developed in the young </a:t>
            </a:r>
            <a:r>
              <a:rPr lang="en-IN" dirty="0" smtClean="0"/>
              <a:t>learners.</a:t>
            </a:r>
            <a:endParaRPr lang="en-IN" dirty="0" smtClean="0"/>
          </a:p>
          <a:p>
            <a:pPr fontAlgn="base"/>
            <a:r>
              <a:rPr lang="en-IN" dirty="0" smtClean="0"/>
              <a:t>6. Rhymes train the ears to the varieties of sounds and rhythm.</a:t>
            </a:r>
          </a:p>
          <a:p>
            <a:pPr fontAlgn="base"/>
            <a:r>
              <a:rPr lang="en-IN" dirty="0" smtClean="0"/>
              <a:t>7. Rhymes are an excellent aid to correct speech.</a:t>
            </a:r>
          </a:p>
          <a:p>
            <a:pPr fontAlgn="base"/>
            <a:r>
              <a:rPr lang="en-IN" dirty="0" smtClean="0"/>
              <a:t>8. Rhymes develop the skills of listening and speaking.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i="1" dirty="0" smtClean="0"/>
              <a:t>suggestions for teaching a poem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IN" dirty="0" smtClean="0"/>
              <a:t>1.The </a:t>
            </a:r>
            <a:r>
              <a:rPr lang="en-IN" dirty="0" smtClean="0"/>
              <a:t>message of a poem is more important than the details.</a:t>
            </a:r>
          </a:p>
          <a:p>
            <a:pPr fontAlgn="base"/>
            <a:r>
              <a:rPr lang="en-IN" dirty="0" smtClean="0"/>
              <a:t>2. The main theme of the poem is to be grasped (understood).</a:t>
            </a:r>
          </a:p>
          <a:p>
            <a:pPr fontAlgn="base"/>
            <a:r>
              <a:rPr lang="en-IN" dirty="0" smtClean="0"/>
              <a:t>3. Explanation and paraphrasing does not create any enthusiasm.</a:t>
            </a:r>
          </a:p>
          <a:p>
            <a:pPr fontAlgn="base"/>
            <a:r>
              <a:rPr lang="en-IN" dirty="0" smtClean="0"/>
              <a:t>4. The teacher should present the poem orally with correct pronunciation and rhythm.</a:t>
            </a:r>
          </a:p>
          <a:p>
            <a:pPr fontAlgn="base"/>
            <a:r>
              <a:rPr lang="en-IN" dirty="0" smtClean="0"/>
              <a:t>5. Students concentrate all their attention in listening if the poem is read aloud.</a:t>
            </a:r>
          </a:p>
          <a:p>
            <a:pPr fontAlgn="base"/>
            <a:r>
              <a:rPr lang="en-IN" dirty="0" smtClean="0"/>
              <a:t>6. Verbal peculiarities should be neglected.</a:t>
            </a:r>
          </a:p>
          <a:p>
            <a:pPr fontAlgn="base"/>
            <a:r>
              <a:rPr lang="en-IN" dirty="0" smtClean="0"/>
              <a:t>7. Students’ appreciation and understanding of the poem and poet’s experience can be expressed in the form of drawing.</a:t>
            </a:r>
          </a:p>
          <a:p>
            <a:pPr fontAlgn="base"/>
            <a:r>
              <a:rPr lang="en-IN" dirty="0" smtClean="0"/>
              <a:t>8. Encourage pupils to do activities at the end of the class.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Process of Teaching a Poem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IN" dirty="0" smtClean="0"/>
              <a:t>   There </a:t>
            </a:r>
            <a:r>
              <a:rPr lang="en-IN" dirty="0" smtClean="0"/>
              <a:t>are 3 main stages in the process of teaching a poem.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1</a:t>
            </a:r>
            <a:r>
              <a:rPr lang="en-IN" dirty="0" smtClean="0"/>
              <a:t>. </a:t>
            </a:r>
            <a:r>
              <a:rPr lang="en-IN" dirty="0" smtClean="0"/>
              <a:t>Preparation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2. </a:t>
            </a:r>
            <a:r>
              <a:rPr lang="en-IN" dirty="0" smtClean="0"/>
              <a:t>Presentation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3. Discussion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Preparation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 smtClean="0"/>
              <a:t>1. The main outline of the poem is to be understood by the students by equipping them.</a:t>
            </a:r>
          </a:p>
          <a:p>
            <a:pPr fontAlgn="base"/>
            <a:r>
              <a:rPr lang="en-IN" dirty="0" smtClean="0"/>
              <a:t>2. Familiarise the students with important words and expressions</a:t>
            </a:r>
          </a:p>
          <a:p>
            <a:pPr fontAlgn="base"/>
            <a:r>
              <a:rPr lang="en-IN" dirty="0" smtClean="0"/>
              <a:t>3. Ensure that the ideas of the poem are reachable and comprehensible by the students.</a:t>
            </a:r>
          </a:p>
          <a:p>
            <a:pPr fontAlgn="base"/>
            <a:r>
              <a:rPr lang="en-IN" dirty="0" smtClean="0"/>
              <a:t>4. This can be done by getting responses through simple questions by the teacher.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teacher reads the poem or recites with proper pronunciation, intonation, gestures and facial expressions. </a:t>
            </a:r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 smtClean="0"/>
              <a:t>necessary this can be repeated by the teacher.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Discussion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 teacher need not explain every word or every line of the poem. </a:t>
            </a:r>
            <a:endParaRPr lang="en-IN" dirty="0" smtClean="0"/>
          </a:p>
          <a:p>
            <a:r>
              <a:rPr lang="en-IN" dirty="0" smtClean="0"/>
              <a:t>Simple </a:t>
            </a:r>
            <a:r>
              <a:rPr lang="en-IN" dirty="0" smtClean="0"/>
              <a:t>questions may be asked to ensure their understanding of the poem.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smtClean="0"/>
              <a:t>teacher uses pictures to explain the meaning of difficult words.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smtClean="0"/>
              <a:t>teacher can pose questions to the class to get meanings for difficult words.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i="1" dirty="0" smtClean="0"/>
              <a:t>Outcome of teaching of poem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 smtClean="0"/>
              <a:t>1. Preparation is equipping the students for quick understanding.</a:t>
            </a:r>
          </a:p>
          <a:p>
            <a:pPr fontAlgn="base"/>
            <a:r>
              <a:rPr lang="en-IN" dirty="0" smtClean="0"/>
              <a:t>2. Presentation involves reading, re-reading, elucidation of answers, kindling interest and calling for intense concentration on the words, rhymes, rhythm, imagery etc., in the poem.</a:t>
            </a:r>
          </a:p>
          <a:p>
            <a:pPr fontAlgn="base"/>
            <a:r>
              <a:rPr lang="en-IN" dirty="0" smtClean="0"/>
              <a:t>3. Discussion leads the pupils to a thorough knowledge of the poem.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5800" y="2967334"/>
            <a:ext cx="44350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IN" dirty="0" smtClean="0"/>
              <a:t> </a:t>
            </a:r>
            <a:br>
              <a:rPr lang="en-IN" dirty="0" smtClean="0"/>
            </a:br>
            <a:r>
              <a:rPr lang="en-IN" dirty="0" smtClean="0"/>
              <a:t>TEACHING OF PROSE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Prose is meant for learning a language. </a:t>
            </a:r>
            <a:endParaRPr lang="en-IN" dirty="0" smtClean="0"/>
          </a:p>
          <a:p>
            <a:r>
              <a:rPr lang="en-IN" dirty="0" smtClean="0"/>
              <a:t>Teaching </a:t>
            </a:r>
            <a:r>
              <a:rPr lang="en-IN" dirty="0" smtClean="0"/>
              <a:t>prose means teaching reading with comprehension. The learners are taught the skill of reading. The next step is to teach them reading with comprehension. </a:t>
            </a:r>
            <a:endParaRPr lang="en-IN" dirty="0" smtClean="0"/>
          </a:p>
          <a:p>
            <a:r>
              <a:rPr lang="en-IN" dirty="0" smtClean="0"/>
              <a:t>Reading </a:t>
            </a:r>
            <a:r>
              <a:rPr lang="en-IN" dirty="0" smtClean="0"/>
              <a:t>with comprehension helps the learners to acquire new vocabulary and content words.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smtClean="0"/>
              <a:t>power of comprehension can be promoted through reading and listening.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teaching prose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 smtClean="0"/>
              <a:t>The main aims of teaching prose are</a:t>
            </a:r>
          </a:p>
          <a:p>
            <a:pPr fontAlgn="base"/>
            <a:r>
              <a:rPr lang="en-IN" dirty="0" smtClean="0"/>
              <a:t>a) literary and</a:t>
            </a:r>
          </a:p>
          <a:p>
            <a:pPr fontAlgn="base"/>
            <a:r>
              <a:rPr lang="en-IN" dirty="0" smtClean="0"/>
              <a:t>b) content</a:t>
            </a:r>
          </a:p>
          <a:p>
            <a:pPr fontAlgn="base"/>
            <a:r>
              <a:rPr lang="en-IN" dirty="0" smtClean="0"/>
              <a:t>To achieve the literary and content, the aims of teaching of prose should be intensive and extensive.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GENERAL  AIMS OF TEACHING PROSE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IN" i="1" dirty="0" smtClean="0"/>
              <a:t>To enable the students</a:t>
            </a:r>
            <a:endParaRPr lang="en-IN" dirty="0" smtClean="0"/>
          </a:p>
          <a:p>
            <a:pPr lvl="0" fontAlgn="base"/>
            <a:r>
              <a:rPr lang="en-IN" dirty="0" smtClean="0"/>
              <a:t>To understand the passage and grasp its meaning.</a:t>
            </a:r>
          </a:p>
          <a:p>
            <a:pPr lvl="0" fontAlgn="base"/>
            <a:r>
              <a:rPr lang="en-IN" dirty="0" smtClean="0"/>
              <a:t>To read with correct pronunciation, stress, intonation, pause and articulation of voice.</a:t>
            </a:r>
          </a:p>
          <a:p>
            <a:pPr lvl="0" fontAlgn="base"/>
            <a:r>
              <a:rPr lang="en-IN" dirty="0" smtClean="0"/>
              <a:t>To enable students to understand the passage by silent reading.</a:t>
            </a:r>
          </a:p>
          <a:p>
            <a:pPr lvl="0" fontAlgn="base"/>
            <a:r>
              <a:rPr lang="en-IN" dirty="0" smtClean="0"/>
              <a:t>To enrich their active and passive vocabulary.</a:t>
            </a:r>
          </a:p>
          <a:p>
            <a:pPr lvl="0" fontAlgn="base"/>
            <a:r>
              <a:rPr lang="en-IN" dirty="0" smtClean="0"/>
              <a:t>To express the ideas of the passage orally and in writing.</a:t>
            </a:r>
          </a:p>
          <a:p>
            <a:pPr lvl="0" fontAlgn="base"/>
            <a:r>
              <a:rPr lang="en-IN" dirty="0" smtClean="0"/>
              <a:t>To enjoy reading and writing.</a:t>
            </a:r>
          </a:p>
          <a:p>
            <a:pPr lvl="0" fontAlgn="base"/>
            <a:r>
              <a:rPr lang="en-IN" dirty="0" smtClean="0"/>
              <a:t>To develop their imagination.</a:t>
            </a:r>
          </a:p>
          <a:p>
            <a:pPr lvl="0" fontAlgn="base"/>
            <a:r>
              <a:rPr lang="en-IN" dirty="0" smtClean="0"/>
              <a:t>To prepare the students for world citizenship.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teaching prose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IN" dirty="0" smtClean="0"/>
              <a:t>The steps for teaching of prose may be summed up as follows.</a:t>
            </a:r>
          </a:p>
          <a:p>
            <a:pPr fontAlgn="base"/>
            <a:r>
              <a:rPr lang="en-IN" dirty="0" smtClean="0"/>
              <a:t>1.   Introducing the prose lesson</a:t>
            </a:r>
          </a:p>
          <a:p>
            <a:pPr fontAlgn="base"/>
            <a:r>
              <a:rPr lang="en-IN" dirty="0" smtClean="0"/>
              <a:t>2.   Teaching structures</a:t>
            </a:r>
          </a:p>
          <a:p>
            <a:pPr fontAlgn="base"/>
            <a:r>
              <a:rPr lang="en-IN" dirty="0" smtClean="0"/>
              <a:t>3.   Dividing the text into smaller units</a:t>
            </a:r>
          </a:p>
          <a:p>
            <a:pPr fontAlgn="base"/>
            <a:r>
              <a:rPr lang="en-IN" dirty="0" smtClean="0"/>
              <a:t>4.   Teaching vocabulary</a:t>
            </a:r>
          </a:p>
          <a:p>
            <a:pPr fontAlgn="base"/>
            <a:r>
              <a:rPr lang="en-IN" dirty="0" smtClean="0"/>
              <a:t>5.   Model reading by the teacher</a:t>
            </a:r>
          </a:p>
          <a:p>
            <a:pPr fontAlgn="base"/>
            <a:r>
              <a:rPr lang="en-IN" dirty="0" smtClean="0"/>
              <a:t>6.   Silent reading by the students</a:t>
            </a:r>
          </a:p>
          <a:p>
            <a:pPr fontAlgn="base"/>
            <a:r>
              <a:rPr lang="en-IN" dirty="0" smtClean="0"/>
              <a:t>7.   Testing comprehension</a:t>
            </a:r>
          </a:p>
          <a:p>
            <a:pPr fontAlgn="base"/>
            <a:r>
              <a:rPr lang="en-IN" dirty="0" smtClean="0"/>
              <a:t>8.   Testing application</a:t>
            </a:r>
          </a:p>
          <a:p>
            <a:pPr fontAlgn="base"/>
            <a:r>
              <a:rPr lang="en-IN" dirty="0" smtClean="0"/>
              <a:t>9.   Loud reading by the students and</a:t>
            </a:r>
          </a:p>
          <a:p>
            <a:pPr fontAlgn="base"/>
            <a:r>
              <a:rPr lang="en-IN" dirty="0" smtClean="0"/>
              <a:t>10. Giving assignment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Alternative Learning Method for Prose Lesson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i="1" dirty="0" smtClean="0"/>
              <a:t>ABL – Activity Based Learning</a:t>
            </a:r>
            <a:endParaRPr lang="en-IN" dirty="0" smtClean="0"/>
          </a:p>
          <a:p>
            <a:r>
              <a:rPr lang="en-IN" dirty="0" smtClean="0"/>
              <a:t>Activity based learning is a new ladder approach in the teaching of English language. It is a simplified process of teaching and learning. </a:t>
            </a:r>
            <a:endParaRPr lang="en-IN" dirty="0" smtClean="0"/>
          </a:p>
          <a:p>
            <a:r>
              <a:rPr lang="en-IN" dirty="0" smtClean="0"/>
              <a:t>In the Activity Based Learning, the following activities are included in the learning process.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Listening </a:t>
            </a:r>
            <a:r>
              <a:rPr lang="en-IN" dirty="0" smtClean="0"/>
              <a:t>Skills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 smtClean="0"/>
              <a:t>  Rhymes</a:t>
            </a:r>
          </a:p>
          <a:p>
            <a:pPr fontAlgn="base"/>
            <a:r>
              <a:rPr lang="en-IN" dirty="0" smtClean="0"/>
              <a:t>  The letters of the Alphabet</a:t>
            </a:r>
          </a:p>
          <a:p>
            <a:pPr fontAlgn="base"/>
            <a:r>
              <a:rPr lang="en-IN" dirty="0" smtClean="0"/>
              <a:t>  The </a:t>
            </a:r>
            <a:r>
              <a:rPr lang="en-IN" dirty="0" smtClean="0"/>
              <a:t>words relating </a:t>
            </a:r>
            <a:r>
              <a:rPr lang="en-IN" dirty="0" smtClean="0"/>
              <a:t>to </a:t>
            </a:r>
            <a:r>
              <a:rPr lang="en-IN" dirty="0" smtClean="0"/>
              <a:t>home, school </a:t>
            </a:r>
            <a:r>
              <a:rPr lang="en-IN" dirty="0" smtClean="0"/>
              <a:t>environment</a:t>
            </a:r>
          </a:p>
          <a:p>
            <a:pPr fontAlgn="base"/>
            <a:r>
              <a:rPr lang="en-IN" dirty="0" smtClean="0"/>
              <a:t>  Greetings and responses</a:t>
            </a:r>
          </a:p>
          <a:p>
            <a:pPr fontAlgn="base"/>
            <a:r>
              <a:rPr lang="en-IN" dirty="0" smtClean="0"/>
              <a:t>  Informal </a:t>
            </a:r>
            <a:r>
              <a:rPr lang="en-IN" dirty="0" smtClean="0"/>
              <a:t>Conversations</a:t>
            </a:r>
            <a:endParaRPr lang="en-IN" dirty="0" smtClean="0"/>
          </a:p>
          <a:p>
            <a:pPr fontAlgn="base"/>
            <a:r>
              <a:rPr lang="en-IN" dirty="0" smtClean="0"/>
              <a:t>  Simple Commands &amp; instructions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Speaking </a:t>
            </a:r>
            <a:r>
              <a:rPr lang="en-IN" dirty="0" smtClean="0"/>
              <a:t>Skills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IN" dirty="0" smtClean="0"/>
              <a:t> </a:t>
            </a:r>
            <a:r>
              <a:rPr lang="en-IN" dirty="0" smtClean="0"/>
              <a:t>Asking and answering simple common </a:t>
            </a:r>
            <a:r>
              <a:rPr lang="en-IN" dirty="0" smtClean="0"/>
              <a:t>questions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 </a:t>
            </a:r>
            <a:r>
              <a:rPr lang="en-IN" dirty="0" smtClean="0"/>
              <a:t>Making polite </a:t>
            </a:r>
            <a:r>
              <a:rPr lang="en-IN" dirty="0" smtClean="0"/>
              <a:t>requests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 </a:t>
            </a:r>
            <a:r>
              <a:rPr lang="en-IN" dirty="0" smtClean="0"/>
              <a:t>Saying, ”Thank you”, and “Sorry” whenever </a:t>
            </a:r>
            <a:r>
              <a:rPr lang="en-IN" dirty="0" smtClean="0"/>
              <a:t>necessary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 </a:t>
            </a:r>
            <a:r>
              <a:rPr lang="en-IN" dirty="0" smtClean="0"/>
              <a:t>Asking for </a:t>
            </a:r>
            <a:r>
              <a:rPr lang="en-IN" dirty="0" smtClean="0"/>
              <a:t>permission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 </a:t>
            </a:r>
            <a:r>
              <a:rPr lang="en-IN" dirty="0" smtClean="0"/>
              <a:t>Expressing their needs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Reading </a:t>
            </a:r>
            <a:r>
              <a:rPr lang="en-IN" dirty="0" smtClean="0"/>
              <a:t>Skills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 smtClean="0"/>
              <a:t> </a:t>
            </a:r>
            <a:r>
              <a:rPr lang="en-IN" dirty="0" smtClean="0"/>
              <a:t>Recognizing lower and upper case of letters of </a:t>
            </a:r>
            <a:r>
              <a:rPr lang="en-IN" dirty="0" smtClean="0"/>
              <a:t>English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 </a:t>
            </a:r>
            <a:r>
              <a:rPr lang="en-IN" dirty="0" smtClean="0"/>
              <a:t>Reading words with </a:t>
            </a:r>
            <a:r>
              <a:rPr lang="en-IN" dirty="0" smtClean="0"/>
              <a:t>pictures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 </a:t>
            </a:r>
            <a:r>
              <a:rPr lang="en-IN" dirty="0" smtClean="0"/>
              <a:t>Reading words without </a:t>
            </a:r>
            <a:r>
              <a:rPr lang="en-IN" dirty="0" smtClean="0"/>
              <a:t>pictures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dirty="0" smtClean="0"/>
              <a:t> </a:t>
            </a:r>
            <a:r>
              <a:rPr lang="en-IN" dirty="0" smtClean="0"/>
              <a:t>Reading words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</TotalTime>
  <Words>782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Teaching of prose and poetry</vt:lpstr>
      <vt:lpstr>  TEACHING OF PROSE </vt:lpstr>
      <vt:lpstr>Aim of teaching prose</vt:lpstr>
      <vt:lpstr>GENERAL  AIMS OF TEACHING PROSE</vt:lpstr>
      <vt:lpstr>Steps for teaching prose</vt:lpstr>
      <vt:lpstr>Alternative Learning Method for Prose Lesson</vt:lpstr>
      <vt:lpstr>Listening Skills </vt:lpstr>
      <vt:lpstr>Speaking Skills</vt:lpstr>
      <vt:lpstr>Reading Skills</vt:lpstr>
      <vt:lpstr>Writing Skills</vt:lpstr>
      <vt:lpstr>TEACHING OF POETRY </vt:lpstr>
      <vt:lpstr>TEACHING RHYMES </vt:lpstr>
      <vt:lpstr>suggestions for teaching a poem </vt:lpstr>
      <vt:lpstr>Process of Teaching a Poem</vt:lpstr>
      <vt:lpstr>Preparation</vt:lpstr>
      <vt:lpstr>Presentation</vt:lpstr>
      <vt:lpstr>Discussion</vt:lpstr>
      <vt:lpstr>Outcome of teaching of poem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of prose and poetry</dc:title>
  <dc:creator>safanasee</dc:creator>
  <cp:lastModifiedBy>safanasee</cp:lastModifiedBy>
  <cp:revision>10</cp:revision>
  <dcterms:created xsi:type="dcterms:W3CDTF">2021-01-26T09:23:41Z</dcterms:created>
  <dcterms:modified xsi:type="dcterms:W3CDTF">2021-01-26T09:58:15Z</dcterms:modified>
</cp:coreProperties>
</file>