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6CE12-998E-4984-B8D8-C2074B127181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C116-C616-4A0E-ADA3-E41D99B5C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/>
              <a:t>COURSE : 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TOPIC  - THEORIES OF HUMAN RIGHTS</a:t>
            </a:r>
          </a:p>
          <a:p>
            <a:pPr marL="0" indent="0">
              <a:buNone/>
            </a:pPr>
            <a:r>
              <a:rPr lang="en-US" dirty="0"/>
              <a:t>       NAME  :  </a:t>
            </a:r>
            <a:r>
              <a:rPr lang="en-US" dirty="0" err="1"/>
              <a:t>Dr.M.AMZAD</a:t>
            </a:r>
            <a:r>
              <a:rPr lang="en-US" dirty="0"/>
              <a:t> ALI Ph.D.,</a:t>
            </a:r>
          </a:p>
          <a:p>
            <a:pPr marL="0" indent="0">
              <a:buNone/>
            </a:pPr>
            <a:r>
              <a:rPr lang="en-US" dirty="0"/>
              <a:t>       PROGRAMME : BA HISTORY</a:t>
            </a:r>
          </a:p>
          <a:p>
            <a:pPr marL="0" indent="0">
              <a:buNone/>
            </a:pPr>
            <a:r>
              <a:rPr lang="en-US" dirty="0"/>
              <a:t>       SEMESTER      : IV</a:t>
            </a:r>
          </a:p>
          <a:p>
            <a:pPr marL="0" indent="0">
              <a:buNone/>
            </a:pPr>
            <a:r>
              <a:rPr lang="en-US" dirty="0"/>
              <a:t>       COURSE CODE :  17UHIS41/17UHVS41</a:t>
            </a:r>
          </a:p>
        </p:txBody>
      </p:sp>
    </p:spTree>
    <p:extLst>
      <p:ext uri="{BB962C8B-B14F-4D97-AF65-F5344CB8AC3E}">
        <p14:creationId xmlns:p14="http://schemas.microsoft.com/office/powerpoint/2010/main" val="4086632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</a:t>
            </a:r>
            <a:r>
              <a:rPr lang="en-IN" sz="2400" dirty="0"/>
              <a:t>THEORIES OF    </a:t>
            </a:r>
            <a:br>
              <a:rPr lang="en-IN" sz="2400" dirty="0"/>
            </a:br>
            <a:r>
              <a:rPr lang="en-IN" sz="2400" dirty="0"/>
              <a:t>   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/>
              <a:t>    According to this theory the rights are the condition of  society.</a:t>
            </a:r>
          </a:p>
          <a:p>
            <a:pPr>
              <a:buNone/>
            </a:pPr>
            <a:r>
              <a:rPr lang="en-IN" b="1" dirty="0"/>
              <a:t>         Bentham and Mill</a:t>
            </a:r>
          </a:p>
          <a:p>
            <a:pPr>
              <a:buNone/>
            </a:pPr>
            <a:r>
              <a:rPr lang="en-IN" dirty="0"/>
              <a:t>    established the Principles of  greatest happiness of the greatest number and made it for the measure of utility.</a:t>
            </a:r>
          </a:p>
          <a:p>
            <a:pPr>
              <a:buNone/>
            </a:pPr>
            <a:r>
              <a:rPr lang="en-IN" dirty="0"/>
              <a:t>    But utility should be determined by consideration of reason and experience.</a:t>
            </a:r>
          </a:p>
          <a:p>
            <a:pPr>
              <a:buNone/>
            </a:pPr>
            <a:r>
              <a:rPr lang="en-IN" dirty="0"/>
              <a:t>                         </a:t>
            </a:r>
            <a:r>
              <a:rPr lang="en-IN" b="1" dirty="0"/>
              <a:t>Laski</a:t>
            </a:r>
            <a:r>
              <a:rPr lang="en-IN" dirty="0"/>
              <a:t> </a:t>
            </a:r>
          </a:p>
          <a:p>
            <a:pPr>
              <a:buNone/>
            </a:pPr>
            <a:r>
              <a:rPr lang="en-IN" dirty="0"/>
              <a:t>    Accepts utility as the basis of rights. One’s rights are built upon the contribution to the well being of society.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800" b="1" dirty="0"/>
              <a:t>         Theory of </a:t>
            </a:r>
          </a:p>
          <a:p>
            <a:r>
              <a:rPr lang="en-IN" sz="2800" b="1" dirty="0"/>
              <a:t>      social rights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THEORIES OF    </a:t>
            </a:r>
            <a:br>
              <a:rPr lang="en-IN" dirty="0"/>
            </a:br>
            <a:r>
              <a:rPr lang="en-IN" dirty="0"/>
              <a:t>   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According to this theory the rights are  created and maintained by the state.</a:t>
            </a:r>
          </a:p>
          <a:p>
            <a:r>
              <a:rPr lang="en-IN" dirty="0"/>
              <a:t>Individual never claim rights against state.</a:t>
            </a:r>
          </a:p>
          <a:p>
            <a:r>
              <a:rPr lang="en-IN" dirty="0"/>
              <a:t>Political pluralists object it because state does not create rights but it only recognizes them .</a:t>
            </a:r>
          </a:p>
          <a:p>
            <a:r>
              <a:rPr lang="en-IN" dirty="0"/>
              <a:t>It does not provide adequate basis of right and does not provide a basis to know what right ought to be ensured.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400" b="1" dirty="0"/>
              <a:t>           THEORY OF </a:t>
            </a:r>
          </a:p>
          <a:p>
            <a:r>
              <a:rPr lang="en-IN" sz="2400" b="1" dirty="0"/>
              <a:t>        LEGAL RIGHTS</a:t>
            </a:r>
          </a:p>
          <a:p>
            <a:endParaRPr lang="en-IN" sz="2400" b="1" dirty="0"/>
          </a:p>
          <a:p>
            <a:endParaRPr lang="en-IN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      THEORIES OF    </a:t>
            </a:r>
            <a:br>
              <a:rPr lang="en-IN" sz="2400" dirty="0"/>
            </a:br>
            <a:r>
              <a:rPr lang="en-IN" sz="2400" dirty="0"/>
              <a:t>   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According to this theory the rights are the product of history and originate in its custom which passed one generation from another.</a:t>
            </a:r>
          </a:p>
          <a:p>
            <a:r>
              <a:rPr lang="en-IN" dirty="0"/>
              <a:t>Burke maintains that the French revolution was based on the abstract rights of man whereas the Revolution of England was based on the customary rights of the people. </a:t>
            </a:r>
          </a:p>
          <a:p>
            <a:r>
              <a:rPr lang="en-IN" dirty="0"/>
              <a:t>Magna Carta, Petition of rights and various other documents are constitutional importance.</a:t>
            </a:r>
          </a:p>
          <a:p>
            <a:r>
              <a:rPr lang="en-IN" b="1" dirty="0"/>
              <a:t>Many of our rights are originated in our customs but it does not mean all the rights can be traced to customs and traditions.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400" b="1" dirty="0"/>
              <a:t>           THEORY OF </a:t>
            </a:r>
          </a:p>
          <a:p>
            <a:r>
              <a:rPr lang="en-IN" sz="2400" b="1" dirty="0"/>
              <a:t>   HISTORICALRIGHTS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       THEORIES OF    </a:t>
            </a:r>
            <a:br>
              <a:rPr lang="en-IN" sz="2400" dirty="0"/>
            </a:br>
            <a:r>
              <a:rPr lang="en-IN" sz="2400" dirty="0"/>
              <a:t>   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KARL MARX</a:t>
            </a:r>
          </a:p>
          <a:p>
            <a:r>
              <a:rPr lang="en-IN" dirty="0"/>
              <a:t>Idea is simple and even convincing too to certain extent.</a:t>
            </a:r>
          </a:p>
          <a:p>
            <a:r>
              <a:rPr lang="en-IN" dirty="0"/>
              <a:t>Explained  political, social , religious and other institutions are determined by economic components which is essentially the mode of production.</a:t>
            </a:r>
          </a:p>
          <a:p>
            <a:r>
              <a:rPr lang="en-IN" dirty="0"/>
              <a:t>     Every system of production leads to the rice of two classes-Exploiters and Exploited</a:t>
            </a:r>
          </a:p>
          <a:p>
            <a:r>
              <a:rPr lang="en-IN" dirty="0"/>
              <a:t>      Economically powerful group in society dominates ,controls and regulate the machinery of the government.</a:t>
            </a:r>
          </a:p>
          <a:p>
            <a:r>
              <a:rPr lang="en-IN" dirty="0"/>
              <a:t>The laws are made and protect the interest of this group alone. Aim and  nature of rights are to promote and foster the interest of dominant group.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400" b="1" dirty="0"/>
              <a:t>          THEORY OF </a:t>
            </a:r>
          </a:p>
          <a:p>
            <a:r>
              <a:rPr lang="en-IN" sz="2400" b="1" dirty="0"/>
              <a:t>   ECONOMIC RIGHTS</a:t>
            </a:r>
          </a:p>
          <a:p>
            <a:endParaRPr lang="en-IN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2400" dirty="0"/>
              <a:t>       THEORIES OF    </a:t>
            </a:r>
            <a:br>
              <a:rPr lang="en-IN" sz="2400" dirty="0"/>
            </a:br>
            <a:r>
              <a:rPr lang="en-IN" sz="2400" dirty="0"/>
              <a:t>   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4357"/>
            <a:ext cx="5111750" cy="45005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dirty="0"/>
              <a:t>Rights are originated inherently in human beings.</a:t>
            </a:r>
          </a:p>
          <a:p>
            <a:r>
              <a:rPr lang="en-IN" dirty="0"/>
              <a:t>It is necessary and useful for the social development.</a:t>
            </a:r>
          </a:p>
          <a:p>
            <a:r>
              <a:rPr lang="en-IN" dirty="0"/>
              <a:t>It protect the basic freedom.</a:t>
            </a:r>
          </a:p>
          <a:p>
            <a:r>
              <a:rPr lang="en-IN" dirty="0"/>
              <a:t>It is a tool of dignity.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800" b="1" dirty="0"/>
              <a:t>      CONCLUSION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/>
              <a:t>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IN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basic rights  and freedom of all human which include the Right  to Life, Liberty, Freedom of thought, Expression and Equality before law</a:t>
            </a:r>
          </a:p>
          <a:p>
            <a:r>
              <a:rPr lang="en-IN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These rights are interrelated ,inter dependent and indivisible.</a:t>
            </a:r>
          </a:p>
          <a:p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/>
              <a:t>   THEORIES OF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IN" i="1" dirty="0"/>
              <a:t>Most important significant feature of politics is based on human rights</a:t>
            </a:r>
            <a:r>
              <a:rPr lang="en-IN" dirty="0"/>
              <a:t>.</a:t>
            </a:r>
          </a:p>
          <a:p>
            <a:r>
              <a:rPr lang="en-IN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 is evolved  out of self-respect.</a:t>
            </a:r>
          </a:p>
          <a:p>
            <a:r>
              <a:rPr lang="en-IN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It is inherent to all human without any discrimination of </a:t>
            </a:r>
            <a:r>
              <a:rPr lang="en-IN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race,sex,colour</a:t>
            </a:r>
            <a:r>
              <a:rPr lang="en-IN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nationality,  ethnicity, language and religion etc.</a:t>
            </a:r>
          </a:p>
          <a:p>
            <a:r>
              <a:rPr lang="en-IN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 of the theories are relevant to the concept of human rights as </a:t>
            </a:r>
            <a:r>
              <a:rPr lang="en-IN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natural, social, legal , historical </a:t>
            </a:r>
            <a:r>
              <a:rPr lang="en-IN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</a:t>
            </a:r>
            <a:r>
              <a:rPr lang="en-IN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economic rights theories.</a:t>
            </a:r>
          </a:p>
          <a:p>
            <a:endParaRPr lang="en-IN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800" b="1" dirty="0"/>
              <a:t>   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400" dirty="0"/>
              <a:t>         </a:t>
            </a:r>
            <a:br>
              <a:rPr lang="en-IN" sz="2400" dirty="0"/>
            </a:br>
            <a:br>
              <a:rPr lang="en-IN" sz="2400" dirty="0"/>
            </a:br>
            <a:br>
              <a:rPr lang="en-IN" sz="2400" dirty="0"/>
            </a:br>
            <a:br>
              <a:rPr lang="en-IN" sz="2400" dirty="0"/>
            </a:br>
            <a:r>
              <a:rPr lang="en-IN" sz="2400" dirty="0"/>
              <a:t>       </a:t>
            </a:r>
            <a:r>
              <a:rPr lang="en-IN" sz="3200" dirty="0"/>
              <a:t>THEORIES OF</a:t>
            </a:r>
            <a:br>
              <a:rPr lang="en-IN" sz="3200" dirty="0"/>
            </a:br>
            <a:r>
              <a:rPr lang="en-IN" sz="3200" dirty="0"/>
              <a:t>   HUMANRIGHTS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IN" i="1" dirty="0"/>
              <a:t>King of ancient Persia who freed all slaves to home after conquering  </a:t>
            </a:r>
            <a:r>
              <a:rPr lang="en-IN" i="1" dirty="0" err="1"/>
              <a:t>babylon</a:t>
            </a:r>
            <a:r>
              <a:rPr lang="en-IN" i="1" dirty="0"/>
              <a:t> in 539B.C.which is considered as first human rights declaration in history.</a:t>
            </a:r>
          </a:p>
          <a:p>
            <a:r>
              <a:rPr lang="en-IN" i="1" dirty="0"/>
              <a:t>The idea of human rights spread to many nations especially </a:t>
            </a:r>
            <a:r>
              <a:rPr lang="en-IN" i="1" dirty="0" err="1"/>
              <a:t>India,Greace</a:t>
            </a:r>
            <a:r>
              <a:rPr lang="en-IN" i="1" dirty="0"/>
              <a:t> and Rome.</a:t>
            </a:r>
          </a:p>
          <a:p>
            <a:r>
              <a:rPr lang="en-IN" i="1" dirty="0"/>
              <a:t>Rome where </a:t>
            </a:r>
            <a:r>
              <a:rPr lang="en-IN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concept of natural law arose in observation of the fact that the people tended to follow certain unwritten laws in due course of life</a:t>
            </a:r>
            <a:endParaRPr lang="en-IN" dirty="0"/>
          </a:p>
          <a:p>
            <a:r>
              <a:rPr lang="en-IN" dirty="0"/>
              <a:t> nowadays  some of the historians considered the “Magna Carta” of 1521 as the origin of human rights.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800" b="1" dirty="0"/>
              <a:t>       HISTORICAL  </a:t>
            </a:r>
          </a:p>
          <a:p>
            <a:r>
              <a:rPr lang="en-IN" sz="2800" b="1" dirty="0"/>
              <a:t>           ORIGIN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</a:t>
            </a:r>
            <a:r>
              <a:rPr lang="en-IN" sz="2800" dirty="0"/>
              <a:t>THEORIES OF                    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English bill of rights (1689)</a:t>
            </a:r>
          </a:p>
          <a:p>
            <a:r>
              <a:rPr lang="en-IN" dirty="0"/>
              <a:t>The American Declaration of Independence (1776)</a:t>
            </a:r>
          </a:p>
          <a:p>
            <a:r>
              <a:rPr lang="en-IN" dirty="0"/>
              <a:t>The French Declaration of Man and Citizen (1789)</a:t>
            </a:r>
          </a:p>
          <a:p>
            <a:r>
              <a:rPr lang="en-IN" dirty="0"/>
              <a:t>The first ten Amendments of constitution of US(1791)</a:t>
            </a:r>
          </a:p>
          <a:p>
            <a:r>
              <a:rPr lang="en-IN" dirty="0"/>
              <a:t>Universal Declaration of Human Rights of UN (1948)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sz="2400" b="1" dirty="0"/>
          </a:p>
          <a:p>
            <a:endParaRPr lang="en-IN" sz="2400" b="1" dirty="0"/>
          </a:p>
          <a:p>
            <a:r>
              <a:rPr lang="en-IN" sz="2400" b="1" dirty="0"/>
              <a:t>             MODERN      </a:t>
            </a:r>
          </a:p>
          <a:p>
            <a:r>
              <a:rPr lang="en-IN" sz="2400" b="1" dirty="0"/>
              <a:t>       DOCUMENTS OF</a:t>
            </a:r>
          </a:p>
          <a:p>
            <a:r>
              <a:rPr lang="en-IN" sz="2400" b="1" dirty="0"/>
              <a:t>       HUMAN RIGHTS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  <a:r>
              <a:rPr lang="en-IN" sz="2800" dirty="0"/>
              <a:t>THEORIES OF       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sz="2800" dirty="0"/>
              <a:t>The n</a:t>
            </a:r>
            <a:r>
              <a:rPr lang="en-IN" dirty="0"/>
              <a:t>atural rights evolved out of natural laws.</a:t>
            </a:r>
          </a:p>
          <a:p>
            <a:r>
              <a:rPr lang="en-IN" dirty="0"/>
              <a:t>People are the creatures of nature.</a:t>
            </a:r>
          </a:p>
          <a:p>
            <a:r>
              <a:rPr lang="en-IN" dirty="0"/>
              <a:t>People having rights by birth which could not be abolished by anybody.</a:t>
            </a:r>
          </a:p>
          <a:p>
            <a:r>
              <a:rPr lang="en-IN" dirty="0"/>
              <a:t>People runs their life on the basis of rules and principles laid down by the nature.</a:t>
            </a:r>
          </a:p>
          <a:p>
            <a:r>
              <a:rPr lang="en-IN" dirty="0"/>
              <a:t>When the individual desires attained its zenith natural laws were modified and focussed on the rights of individuals.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800" b="1" dirty="0"/>
              <a:t>THEORY OF NATURAL RIGHTS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THEORIES OF       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sz="2400" b="1" dirty="0"/>
          </a:p>
          <a:p>
            <a:pPr>
              <a:buNone/>
            </a:pPr>
            <a:r>
              <a:rPr lang="en-IN" sz="2400" b="1" dirty="0"/>
              <a:t>               VIEW OF JOHN LOCKE</a:t>
            </a:r>
            <a:endParaRPr lang="en-IN" sz="2400" dirty="0"/>
          </a:p>
          <a:p>
            <a:pPr>
              <a:buNone/>
            </a:pPr>
            <a:endParaRPr lang="en-IN" sz="2400" dirty="0"/>
          </a:p>
          <a:p>
            <a:r>
              <a:rPr lang="en-IN" sz="2400" dirty="0"/>
              <a:t>The individual  is an autonomous being capable of exercising  choice. </a:t>
            </a:r>
          </a:p>
          <a:p>
            <a:r>
              <a:rPr lang="en-IN" sz="2400" dirty="0"/>
              <a:t>The legitimacy of government depends not only upon the will of the people but also upon the government willingness and ability to protect  those </a:t>
            </a:r>
            <a:r>
              <a:rPr lang="en-IN" sz="2400" dirty="0" err="1"/>
              <a:t>individul</a:t>
            </a:r>
            <a:r>
              <a:rPr lang="en-IN" sz="2400" dirty="0"/>
              <a:t> natural rights.</a:t>
            </a:r>
          </a:p>
          <a:p>
            <a:endParaRPr lang="en-IN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r>
              <a:rPr lang="en-IN" sz="2400" b="1" dirty="0"/>
              <a:t>        </a:t>
            </a:r>
          </a:p>
          <a:p>
            <a:endParaRPr lang="en-IN" sz="2400" b="1" dirty="0"/>
          </a:p>
          <a:p>
            <a:endParaRPr lang="en-IN" sz="2400" b="1" dirty="0"/>
          </a:p>
          <a:p>
            <a:r>
              <a:rPr lang="en-IN" sz="2400" b="1" dirty="0"/>
              <a:t>          THEORY OF</a:t>
            </a:r>
          </a:p>
          <a:p>
            <a:r>
              <a:rPr lang="en-IN" sz="2400" b="1" dirty="0"/>
              <a:t>     NATURALRIGHTS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       THEORIES OF    </a:t>
            </a:r>
            <a:br>
              <a:rPr lang="en-IN" sz="2400" dirty="0"/>
            </a:br>
            <a:r>
              <a:rPr lang="en-IN" sz="2400" dirty="0"/>
              <a:t>   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                   </a:t>
            </a:r>
            <a:r>
              <a:rPr lang="en-IN" b="1" dirty="0"/>
              <a:t>VIEW OF</a:t>
            </a:r>
          </a:p>
          <a:p>
            <a:pPr>
              <a:buNone/>
            </a:pPr>
            <a:r>
              <a:rPr lang="en-IN" b="1" dirty="0"/>
              <a:t>   JEAN JACQUES ROUSSEAU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/>
              <a:t>    </a:t>
            </a:r>
          </a:p>
          <a:p>
            <a:pPr>
              <a:buNone/>
            </a:pPr>
            <a:r>
              <a:rPr lang="en-IN"/>
              <a:t>    Declared </a:t>
            </a:r>
            <a:r>
              <a:rPr lang="en-IN" dirty="0"/>
              <a:t>the natural law conferred in alienable sovereignty on the citizens of the state as whole.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sz="2400" b="1" dirty="0"/>
          </a:p>
          <a:p>
            <a:r>
              <a:rPr lang="en-IN" sz="2400" b="1" dirty="0"/>
              <a:t>           THEORY OF</a:t>
            </a:r>
          </a:p>
          <a:p>
            <a:r>
              <a:rPr lang="en-IN" sz="2400" b="1" dirty="0"/>
              <a:t>     NATURALRIGHTS</a:t>
            </a:r>
            <a:endParaRPr lang="en-IN" sz="2400" dirty="0"/>
          </a:p>
          <a:p>
            <a:endParaRPr lang="en-IN" sz="2400" dirty="0"/>
          </a:p>
          <a:p>
            <a:r>
              <a:rPr lang="en-IN" b="1" dirty="0"/>
              <a:t> </a:t>
            </a:r>
            <a:endParaRPr lang="en-IN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/>
              <a:t>                 </a:t>
            </a:r>
            <a:r>
              <a:rPr lang="en-IN" b="1" dirty="0"/>
              <a:t>Writings of </a:t>
            </a:r>
          </a:p>
          <a:p>
            <a:r>
              <a:rPr lang="en-IN" dirty="0"/>
              <a:t>Significant idea of natural rights came from</a:t>
            </a:r>
          </a:p>
          <a:p>
            <a:r>
              <a:rPr lang="en-IN" dirty="0"/>
              <a:t>Thomas Jefferson</a:t>
            </a:r>
          </a:p>
          <a:p>
            <a:r>
              <a:rPr lang="en-IN" dirty="0"/>
              <a:t>Samuel Adams</a:t>
            </a:r>
          </a:p>
          <a:p>
            <a:r>
              <a:rPr lang="en-IN" dirty="0"/>
              <a:t>Thomas Paine</a:t>
            </a:r>
          </a:p>
          <a:p>
            <a:r>
              <a:rPr lang="en-IN" dirty="0"/>
              <a:t>They made the natural rights theory a powerful justification for revolution.</a:t>
            </a:r>
          </a:p>
          <a:p>
            <a:r>
              <a:rPr lang="en-IN" dirty="0"/>
              <a:t>Positivists oppose it because they did not give importance to individual rights. 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b="1" dirty="0"/>
          </a:p>
          <a:p>
            <a:endParaRPr lang="en-IN" b="1" dirty="0"/>
          </a:p>
          <a:p>
            <a:endParaRPr lang="en-IN" b="1" dirty="0"/>
          </a:p>
          <a:p>
            <a:endParaRPr lang="en-IN" b="1" dirty="0"/>
          </a:p>
          <a:p>
            <a:endParaRPr lang="en-IN" b="1" dirty="0"/>
          </a:p>
          <a:p>
            <a:endParaRPr lang="en-IN" b="1" dirty="0"/>
          </a:p>
          <a:p>
            <a:endParaRPr lang="en-IN" b="1" dirty="0"/>
          </a:p>
          <a:p>
            <a:r>
              <a:rPr lang="en-IN" sz="2400" b="1" dirty="0"/>
              <a:t>           THEORY OF</a:t>
            </a:r>
          </a:p>
          <a:p>
            <a:r>
              <a:rPr lang="en-IN" sz="2400" b="1" dirty="0"/>
              <a:t>     NATURALRIGHTS</a:t>
            </a:r>
          </a:p>
          <a:p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       THEORIES OF    </a:t>
            </a:r>
            <a:br>
              <a:rPr lang="en-IN" sz="2400" dirty="0"/>
            </a:br>
            <a:r>
              <a:rPr lang="en-IN" sz="2400" dirty="0"/>
              <a:t>    HUMAN RIGHTS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952</Words>
  <Application>Microsoft Office PowerPoint</Application>
  <PresentationFormat>On-screen Show (4:3)</PresentationFormat>
  <Paragraphs>190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COURSE : HUMAN RIGHTS</vt:lpstr>
      <vt:lpstr>HUMAN RIGHTS</vt:lpstr>
      <vt:lpstr>   THEORIES OF HUMAN RIGHTS</vt:lpstr>
      <vt:lpstr>                    THEORIES OF    HUMANRIGHTS</vt:lpstr>
      <vt:lpstr>      THEORIES OF                     HUMAN RIGHTS</vt:lpstr>
      <vt:lpstr> THEORIES OF        HUMAN RIGHTS</vt:lpstr>
      <vt:lpstr>THEORIES OF        HUMAN RIGHTS</vt:lpstr>
      <vt:lpstr>       THEORIES OF         HUMAN RIGHTS</vt:lpstr>
      <vt:lpstr>       THEORIES OF         HUMAN RIGHTS</vt:lpstr>
      <vt:lpstr>        THEORIES OF         HUMAN RIGHTS</vt:lpstr>
      <vt:lpstr> THEORIES OF         HUMAN RIGHTS</vt:lpstr>
      <vt:lpstr>      THEORIES OF         HUMAN RIGHTS</vt:lpstr>
      <vt:lpstr>       THEORIES OF         HUMAN RIGHTS</vt:lpstr>
      <vt:lpstr>       THEORIES OF         HUMAN RIGHTS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</dc:creator>
  <cp:lastModifiedBy>Muhammed Kabeer CP</cp:lastModifiedBy>
  <cp:revision>102</cp:revision>
  <dcterms:created xsi:type="dcterms:W3CDTF">2021-01-26T10:32:51Z</dcterms:created>
  <dcterms:modified xsi:type="dcterms:W3CDTF">2021-01-29T10:05:03Z</dcterms:modified>
</cp:coreProperties>
</file>