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34" y="-96"/>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1/29/2021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rgbClr val="DA5003"/>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sz="2000" b="1" i="0">
                <a:solidFill>
                  <a:srgbClr val="DA5003"/>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1/29/2021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rgbClr val="DA5003"/>
                </a:solidFill>
                <a:latin typeface="Times New Roman"/>
                <a:cs typeface="Times New Roman"/>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1/29/2021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7998"/>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2519426" y="1430782"/>
            <a:ext cx="4097020" cy="440689"/>
          </a:xfrm>
          <a:prstGeom prst="rect">
            <a:avLst/>
          </a:prstGeom>
          <a:blipFill>
            <a:blip r:embed="rId3"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400" b="0" i="0">
                <a:solidFill>
                  <a:srgbClr val="DA5003"/>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1/29/2021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1/29/2021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7998"/>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535940" y="2308986"/>
            <a:ext cx="4556125" cy="391160"/>
          </a:xfrm>
          <a:prstGeom prst="rect">
            <a:avLst/>
          </a:prstGeom>
        </p:spPr>
        <p:txBody>
          <a:bodyPr wrap="square" lIns="0" tIns="0" rIns="0" bIns="0">
            <a:spAutoFit/>
          </a:bodyPr>
          <a:lstStyle>
            <a:lvl1pPr>
              <a:defRPr sz="2400" b="0" i="0">
                <a:solidFill>
                  <a:srgbClr val="DA5003"/>
                </a:solidFill>
                <a:latin typeface="Times New Roman"/>
                <a:cs typeface="Times New Roman"/>
              </a:defRPr>
            </a:lvl1pPr>
          </a:lstStyle>
          <a:p>
            <a:endParaRPr/>
          </a:p>
        </p:txBody>
      </p:sp>
      <p:sp>
        <p:nvSpPr>
          <p:cNvPr id="3" name="Holder 3"/>
          <p:cNvSpPr>
            <a:spLocks noGrp="1"/>
          </p:cNvSpPr>
          <p:nvPr>
            <p:ph type="body" idx="1"/>
          </p:nvPr>
        </p:nvSpPr>
        <p:spPr>
          <a:xfrm>
            <a:off x="638962" y="2677257"/>
            <a:ext cx="8073390" cy="2252345"/>
          </a:xfrm>
          <a:prstGeom prst="rect">
            <a:avLst/>
          </a:prstGeom>
        </p:spPr>
        <p:txBody>
          <a:bodyPr wrap="square" lIns="0" tIns="0" rIns="0" bIns="0">
            <a:spAutoFit/>
          </a:bodyPr>
          <a:lstStyle>
            <a:lvl1pPr>
              <a:defRPr sz="2000" b="1" i="0">
                <a:solidFill>
                  <a:srgbClr val="DA5003"/>
                </a:solidFill>
                <a:latin typeface="Times New Roman"/>
                <a:cs typeface="Times New Roman"/>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1/29/2021</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5.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5.xml"/><Relationship Id="rId5" Type="http://schemas.openxmlformats.org/officeDocument/2006/relationships/image" Target="../media/image40.pn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5.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5.xml"/><Relationship Id="rId5" Type="http://schemas.openxmlformats.org/officeDocument/2006/relationships/image" Target="../media/image50.png"/><Relationship Id="rId4" Type="http://schemas.openxmlformats.org/officeDocument/2006/relationships/image" Target="../media/image49.png"/></Relationships>
</file>

<file path=ppt/slides/_rels/slide1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5.xml"/><Relationship Id="rId4" Type="http://schemas.openxmlformats.org/officeDocument/2006/relationships/image" Target="../media/image53.png"/></Relationships>
</file>

<file path=ppt/slides/_rels/slide1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5.xml"/><Relationship Id="rId6" Type="http://schemas.openxmlformats.org/officeDocument/2006/relationships/image" Target="../media/image58.jpeg"/><Relationship Id="rId5" Type="http://schemas.openxmlformats.org/officeDocument/2006/relationships/image" Target="../media/image57.png"/><Relationship Id="rId4" Type="http://schemas.openxmlformats.org/officeDocument/2006/relationships/image" Target="../media/image56.png"/></Relationships>
</file>

<file path=ppt/slides/_rels/slide1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5.xml"/><Relationship Id="rId4" Type="http://schemas.openxmlformats.org/officeDocument/2006/relationships/image" Target="../media/image61.jpe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5.xml"/><Relationship Id="rId4" Type="http://schemas.openxmlformats.org/officeDocument/2006/relationships/image" Target="../media/image64.png"/></Relationships>
</file>

<file path=ppt/slides/_rels/slide2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5.xml"/><Relationship Id="rId4" Type="http://schemas.openxmlformats.org/officeDocument/2006/relationships/image" Target="../media/image67.png"/></Relationships>
</file>

<file path=ppt/slides/_rels/slide2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5.xml"/><Relationship Id="rId5" Type="http://schemas.openxmlformats.org/officeDocument/2006/relationships/image" Target="../media/image71.jpeg"/><Relationship Id="rId4" Type="http://schemas.openxmlformats.org/officeDocument/2006/relationships/image" Target="../media/image70.png"/></Relationships>
</file>

<file path=ppt/slides/_rels/slide2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79.png"/><Relationship Id="rId13" Type="http://schemas.openxmlformats.org/officeDocument/2006/relationships/image" Target="../media/image84.png"/><Relationship Id="rId3" Type="http://schemas.openxmlformats.org/officeDocument/2006/relationships/image" Target="../media/image75.png"/><Relationship Id="rId7" Type="http://schemas.openxmlformats.org/officeDocument/2006/relationships/image" Target="../media/image78.png"/><Relationship Id="rId12" Type="http://schemas.openxmlformats.org/officeDocument/2006/relationships/image" Target="../media/image83.png"/><Relationship Id="rId2" Type="http://schemas.openxmlformats.org/officeDocument/2006/relationships/image" Target="../media/image74.png"/><Relationship Id="rId1" Type="http://schemas.openxmlformats.org/officeDocument/2006/relationships/slideLayout" Target="../slideLayouts/slideLayout5.xml"/><Relationship Id="rId6" Type="http://schemas.openxmlformats.org/officeDocument/2006/relationships/image" Target="../media/image77.png"/><Relationship Id="rId11" Type="http://schemas.openxmlformats.org/officeDocument/2006/relationships/image" Target="../media/image82.png"/><Relationship Id="rId5" Type="http://schemas.openxmlformats.org/officeDocument/2006/relationships/image" Target="../media/image42.png"/><Relationship Id="rId10" Type="http://schemas.openxmlformats.org/officeDocument/2006/relationships/image" Target="../media/image81.png"/><Relationship Id="rId4" Type="http://schemas.openxmlformats.org/officeDocument/2006/relationships/image" Target="../media/image76.png"/><Relationship Id="rId9" Type="http://schemas.openxmlformats.org/officeDocument/2006/relationships/image" Target="../media/image80.png"/></Relationships>
</file>

<file path=ppt/slides/_rels/slide25.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image" Target="../media/image14.png"/><Relationship Id="rId16" Type="http://schemas.openxmlformats.org/officeDocument/2006/relationships/image" Target="../media/image28.png"/><Relationship Id="rId1" Type="http://schemas.openxmlformats.org/officeDocument/2006/relationships/slideLayout" Target="../slideLayouts/slideLayout5.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s>
</file>

<file path=ppt/slides/_rels/slide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3276600"/>
            <a:ext cx="7947659" cy="2359151"/>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228091" y="6074765"/>
            <a:ext cx="4724909" cy="702115"/>
          </a:xfrm>
          <a:prstGeom prst="rect">
            <a:avLst/>
          </a:prstGeom>
        </p:spPr>
        <p:txBody>
          <a:bodyPr vert="horz" wrap="square" lIns="0" tIns="12065" rIns="0" bIns="0" rtlCol="0">
            <a:spAutoFit/>
          </a:bodyPr>
          <a:lstStyle/>
          <a:p>
            <a:pPr marL="12700">
              <a:lnSpc>
                <a:spcPct val="100000"/>
              </a:lnSpc>
              <a:spcBef>
                <a:spcPts val="95"/>
              </a:spcBef>
            </a:pPr>
            <a:r>
              <a:rPr sz="2200" b="1" spc="-10" dirty="0">
                <a:solidFill>
                  <a:srgbClr val="2D7916"/>
                </a:solidFill>
                <a:latin typeface="Microsoft New Tai Lue"/>
                <a:cs typeface="Microsoft New Tai Lue"/>
              </a:rPr>
              <a:t>Presenting </a:t>
            </a:r>
            <a:r>
              <a:rPr sz="2200" b="1" spc="-5" dirty="0">
                <a:solidFill>
                  <a:srgbClr val="2D7916"/>
                </a:solidFill>
                <a:latin typeface="Microsoft New Tai Lue"/>
                <a:cs typeface="Microsoft New Tai Lue"/>
              </a:rPr>
              <a:t>By </a:t>
            </a:r>
            <a:r>
              <a:rPr sz="2200" b="1" spc="-5">
                <a:solidFill>
                  <a:srgbClr val="2D7916"/>
                </a:solidFill>
                <a:latin typeface="Microsoft New Tai Lue"/>
                <a:cs typeface="Microsoft New Tai Lue"/>
              </a:rPr>
              <a:t>– </a:t>
            </a:r>
            <a:r>
              <a:rPr lang="en-IN" sz="2200" b="1" spc="-5" dirty="0" smtClean="0">
                <a:solidFill>
                  <a:srgbClr val="DA5003"/>
                </a:solidFill>
                <a:latin typeface="Microsoft New Tai Lue"/>
                <a:cs typeface="Microsoft New Tai Lue"/>
              </a:rPr>
              <a:t>M. Jamal </a:t>
            </a:r>
            <a:r>
              <a:rPr lang="en-IN" sz="2200" b="1" spc="-5" dirty="0" err="1" smtClean="0">
                <a:solidFill>
                  <a:srgbClr val="DA5003"/>
                </a:solidFill>
                <a:latin typeface="Microsoft New Tai Lue"/>
                <a:cs typeface="Microsoft New Tai Lue"/>
              </a:rPr>
              <a:t>Mohideen</a:t>
            </a:r>
            <a:endParaRPr lang="en-IN" sz="2200" b="1" spc="-5" dirty="0" smtClean="0">
              <a:solidFill>
                <a:srgbClr val="DA5003"/>
              </a:solidFill>
              <a:latin typeface="Microsoft New Tai Lue"/>
              <a:cs typeface="Microsoft New Tai Lue"/>
            </a:endParaRPr>
          </a:p>
          <a:p>
            <a:pPr marL="12700">
              <a:lnSpc>
                <a:spcPct val="100000"/>
              </a:lnSpc>
              <a:spcBef>
                <a:spcPts val="95"/>
              </a:spcBef>
            </a:pPr>
            <a:r>
              <a:rPr lang="en-IN" sz="2200" b="1" spc="-5" dirty="0" smtClean="0">
                <a:solidFill>
                  <a:srgbClr val="DA5003"/>
                </a:solidFill>
                <a:latin typeface="Microsoft New Tai Lue"/>
                <a:cs typeface="Microsoft New Tai Lue"/>
              </a:rPr>
              <a:t>Department of History</a:t>
            </a:r>
            <a:endParaRPr sz="2200">
              <a:latin typeface="Microsoft New Tai Lue"/>
              <a:cs typeface="Microsoft New Tai Lue"/>
            </a:endParaRPr>
          </a:p>
        </p:txBody>
      </p:sp>
      <p:sp>
        <p:nvSpPr>
          <p:cNvPr id="6" name="Title 5"/>
          <p:cNvSpPr>
            <a:spLocks noGrp="1"/>
          </p:cNvSpPr>
          <p:nvPr>
            <p:ph type="title"/>
          </p:nvPr>
        </p:nvSpPr>
        <p:spPr>
          <a:xfrm>
            <a:off x="535940" y="2308986"/>
            <a:ext cx="7998460" cy="492443"/>
          </a:xfrm>
        </p:spPr>
        <p:txBody>
          <a:bodyPr/>
          <a:lstStyle/>
          <a:p>
            <a:pPr algn="ctr"/>
            <a:r>
              <a:rPr lang="en-IN" sz="3200" b="1" dirty="0" smtClean="0"/>
              <a:t>Tourism and Travel Management in India</a:t>
            </a:r>
            <a:endParaRPr lang="en-IN" sz="32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967101" y="1369186"/>
            <a:ext cx="3197732" cy="535813"/>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535940" y="2515870"/>
            <a:ext cx="8074025" cy="3171825"/>
          </a:xfrm>
          <a:prstGeom prst="rect">
            <a:avLst/>
          </a:prstGeom>
        </p:spPr>
        <p:txBody>
          <a:bodyPr vert="horz" wrap="square" lIns="0" tIns="12700" rIns="0" bIns="0" rtlCol="0">
            <a:spAutoFit/>
          </a:bodyPr>
          <a:lstStyle/>
          <a:p>
            <a:pPr marL="355600" marR="6985" indent="-343535" algn="just">
              <a:lnSpc>
                <a:spcPct val="100000"/>
              </a:lnSpc>
              <a:spcBef>
                <a:spcPts val="100"/>
              </a:spcBef>
              <a:buFont typeface="Arial"/>
              <a:buChar char="•"/>
              <a:tabLst>
                <a:tab pos="356235" algn="l"/>
              </a:tabLst>
            </a:pPr>
            <a:r>
              <a:rPr sz="2400" spc="-5" dirty="0">
                <a:solidFill>
                  <a:srgbClr val="DA5003"/>
                </a:solidFill>
                <a:latin typeface="Times New Roman"/>
                <a:cs typeface="Times New Roman"/>
              </a:rPr>
              <a:t>Insufficient </a:t>
            </a:r>
            <a:r>
              <a:rPr sz="2400" dirty="0">
                <a:solidFill>
                  <a:srgbClr val="DA5003"/>
                </a:solidFill>
                <a:latin typeface="Times New Roman"/>
                <a:cs typeface="Times New Roman"/>
              </a:rPr>
              <a:t>standard hotels in </a:t>
            </a:r>
            <a:r>
              <a:rPr sz="2400" spc="-5" dirty="0">
                <a:solidFill>
                  <a:srgbClr val="DA5003"/>
                </a:solidFill>
                <a:latin typeface="Times New Roman"/>
                <a:cs typeface="Times New Roman"/>
              </a:rPr>
              <a:t>the country leading </a:t>
            </a:r>
            <a:r>
              <a:rPr sz="2400" dirty="0">
                <a:solidFill>
                  <a:srgbClr val="DA5003"/>
                </a:solidFill>
                <a:latin typeface="Times New Roman"/>
                <a:cs typeface="Times New Roman"/>
              </a:rPr>
              <a:t>to </a:t>
            </a:r>
            <a:r>
              <a:rPr sz="2400" spc="-5" dirty="0">
                <a:solidFill>
                  <a:srgbClr val="DA5003"/>
                </a:solidFill>
                <a:latin typeface="Times New Roman"/>
                <a:cs typeface="Times New Roman"/>
              </a:rPr>
              <a:t>the  </a:t>
            </a:r>
            <a:r>
              <a:rPr sz="2400" dirty="0">
                <a:solidFill>
                  <a:srgbClr val="DA5003"/>
                </a:solidFill>
                <a:latin typeface="Times New Roman"/>
                <a:cs typeface="Times New Roman"/>
              </a:rPr>
              <a:t>problem of </a:t>
            </a:r>
            <a:r>
              <a:rPr sz="2400" spc="-5" dirty="0">
                <a:solidFill>
                  <a:srgbClr val="DA5003"/>
                </a:solidFill>
                <a:latin typeface="Times New Roman"/>
                <a:cs typeface="Times New Roman"/>
              </a:rPr>
              <a:t>accommodation </a:t>
            </a:r>
            <a:r>
              <a:rPr sz="2400" dirty="0">
                <a:solidFill>
                  <a:srgbClr val="DA5003"/>
                </a:solidFill>
                <a:latin typeface="Times New Roman"/>
                <a:cs typeface="Times New Roman"/>
              </a:rPr>
              <a:t>for the visiting</a:t>
            </a:r>
            <a:r>
              <a:rPr sz="2400" spc="-80" dirty="0">
                <a:solidFill>
                  <a:srgbClr val="DA5003"/>
                </a:solidFill>
                <a:latin typeface="Times New Roman"/>
                <a:cs typeface="Times New Roman"/>
              </a:rPr>
              <a:t> </a:t>
            </a:r>
            <a:r>
              <a:rPr sz="2400" dirty="0">
                <a:solidFill>
                  <a:srgbClr val="DA5003"/>
                </a:solidFill>
                <a:latin typeface="Times New Roman"/>
                <a:cs typeface="Times New Roman"/>
              </a:rPr>
              <a:t>tourists.</a:t>
            </a:r>
            <a:endParaRPr sz="2400">
              <a:latin typeface="Times New Roman"/>
              <a:cs typeface="Times New Roman"/>
            </a:endParaRPr>
          </a:p>
          <a:p>
            <a:pPr marL="355600" indent="-343535" algn="just">
              <a:lnSpc>
                <a:spcPct val="100000"/>
              </a:lnSpc>
              <a:spcBef>
                <a:spcPts val="575"/>
              </a:spcBef>
              <a:buFont typeface="Arial"/>
              <a:buChar char="•"/>
              <a:tabLst>
                <a:tab pos="356235" algn="l"/>
              </a:tabLst>
            </a:pPr>
            <a:r>
              <a:rPr sz="2400" dirty="0">
                <a:solidFill>
                  <a:srgbClr val="DA5003"/>
                </a:solidFill>
                <a:latin typeface="Times New Roman"/>
                <a:cs typeface="Times New Roman"/>
              </a:rPr>
              <a:t>Lack </a:t>
            </a:r>
            <a:r>
              <a:rPr sz="2400" spc="-5" dirty="0">
                <a:solidFill>
                  <a:srgbClr val="DA5003"/>
                </a:solidFill>
                <a:latin typeface="Times New Roman"/>
                <a:cs typeface="Times New Roman"/>
              </a:rPr>
              <a:t>of </a:t>
            </a:r>
            <a:r>
              <a:rPr sz="2400" dirty="0">
                <a:solidFill>
                  <a:srgbClr val="DA5003"/>
                </a:solidFill>
                <a:latin typeface="Times New Roman"/>
                <a:cs typeface="Times New Roman"/>
              </a:rPr>
              <a:t>proper</a:t>
            </a:r>
            <a:r>
              <a:rPr sz="2400" spc="-20" dirty="0">
                <a:solidFill>
                  <a:srgbClr val="DA5003"/>
                </a:solidFill>
                <a:latin typeface="Times New Roman"/>
                <a:cs typeface="Times New Roman"/>
              </a:rPr>
              <a:t> </a:t>
            </a:r>
            <a:r>
              <a:rPr sz="2400" dirty="0">
                <a:solidFill>
                  <a:srgbClr val="DA5003"/>
                </a:solidFill>
                <a:latin typeface="Times New Roman"/>
                <a:cs typeface="Times New Roman"/>
              </a:rPr>
              <a:t>infrastructure.</a:t>
            </a:r>
            <a:endParaRPr sz="2400">
              <a:latin typeface="Times New Roman"/>
              <a:cs typeface="Times New Roman"/>
            </a:endParaRPr>
          </a:p>
          <a:p>
            <a:pPr marL="355600" marR="6985" indent="-343535" algn="just">
              <a:lnSpc>
                <a:spcPct val="100000"/>
              </a:lnSpc>
              <a:spcBef>
                <a:spcPts val="580"/>
              </a:spcBef>
              <a:buFont typeface="Arial"/>
              <a:buChar char="•"/>
              <a:tabLst>
                <a:tab pos="356235" algn="l"/>
              </a:tabLst>
            </a:pPr>
            <a:r>
              <a:rPr sz="2400" dirty="0">
                <a:solidFill>
                  <a:srgbClr val="DA5003"/>
                </a:solidFill>
                <a:latin typeface="Times New Roman"/>
                <a:cs typeface="Times New Roman"/>
              </a:rPr>
              <a:t>Poor </a:t>
            </a:r>
            <a:r>
              <a:rPr sz="2400" spc="-5" dirty="0">
                <a:solidFill>
                  <a:srgbClr val="DA5003"/>
                </a:solidFill>
                <a:latin typeface="Times New Roman"/>
                <a:cs typeface="Times New Roman"/>
              </a:rPr>
              <a:t>health, </a:t>
            </a:r>
            <a:r>
              <a:rPr sz="2400" dirty="0">
                <a:solidFill>
                  <a:srgbClr val="DA5003"/>
                </a:solidFill>
                <a:latin typeface="Times New Roman"/>
                <a:cs typeface="Times New Roman"/>
              </a:rPr>
              <a:t>lack of </a:t>
            </a:r>
            <a:r>
              <a:rPr sz="2400" spc="-5" dirty="0">
                <a:solidFill>
                  <a:srgbClr val="DA5003"/>
                </a:solidFill>
                <a:latin typeface="Times New Roman"/>
                <a:cs typeface="Times New Roman"/>
              </a:rPr>
              <a:t>hygiene </a:t>
            </a:r>
            <a:r>
              <a:rPr sz="2400" dirty="0">
                <a:solidFill>
                  <a:srgbClr val="DA5003"/>
                </a:solidFill>
                <a:latin typeface="Times New Roman"/>
                <a:cs typeface="Times New Roman"/>
              </a:rPr>
              <a:t>and proper </a:t>
            </a:r>
            <a:r>
              <a:rPr sz="2400" spc="-5" dirty="0">
                <a:solidFill>
                  <a:srgbClr val="DA5003"/>
                </a:solidFill>
                <a:latin typeface="Times New Roman"/>
                <a:cs typeface="Times New Roman"/>
              </a:rPr>
              <a:t>sanitation among  majority </a:t>
            </a:r>
            <a:r>
              <a:rPr sz="2400" dirty="0">
                <a:solidFill>
                  <a:srgbClr val="DA5003"/>
                </a:solidFill>
                <a:latin typeface="Times New Roman"/>
                <a:cs typeface="Times New Roman"/>
              </a:rPr>
              <a:t>of people especially in the rural parts of the</a:t>
            </a:r>
            <a:r>
              <a:rPr sz="2400" spc="-155" dirty="0">
                <a:solidFill>
                  <a:srgbClr val="DA5003"/>
                </a:solidFill>
                <a:latin typeface="Times New Roman"/>
                <a:cs typeface="Times New Roman"/>
              </a:rPr>
              <a:t> </a:t>
            </a:r>
            <a:r>
              <a:rPr sz="2400" spc="-20" dirty="0">
                <a:solidFill>
                  <a:srgbClr val="DA5003"/>
                </a:solidFill>
                <a:latin typeface="Times New Roman"/>
                <a:cs typeface="Times New Roman"/>
              </a:rPr>
              <a:t>country.</a:t>
            </a:r>
            <a:endParaRPr sz="2400">
              <a:latin typeface="Times New Roman"/>
              <a:cs typeface="Times New Roman"/>
            </a:endParaRPr>
          </a:p>
          <a:p>
            <a:pPr marL="355600" marR="5080" indent="-343535" algn="just">
              <a:lnSpc>
                <a:spcPct val="100000"/>
              </a:lnSpc>
              <a:spcBef>
                <a:spcPts val="575"/>
              </a:spcBef>
              <a:buFont typeface="Arial"/>
              <a:buChar char="•"/>
              <a:tabLst>
                <a:tab pos="356235" algn="l"/>
              </a:tabLst>
            </a:pPr>
            <a:r>
              <a:rPr sz="2400" spc="-5" dirty="0">
                <a:solidFill>
                  <a:srgbClr val="DA5003"/>
                </a:solidFill>
                <a:latin typeface="Times New Roman"/>
                <a:cs typeface="Times New Roman"/>
              </a:rPr>
              <a:t>Incidents </a:t>
            </a:r>
            <a:r>
              <a:rPr sz="2400" dirty="0">
                <a:solidFill>
                  <a:srgbClr val="DA5003"/>
                </a:solidFill>
                <a:latin typeface="Times New Roman"/>
                <a:cs typeface="Times New Roman"/>
              </a:rPr>
              <a:t>of local </a:t>
            </a:r>
            <a:r>
              <a:rPr sz="2400" spc="-5" dirty="0">
                <a:solidFill>
                  <a:srgbClr val="DA5003"/>
                </a:solidFill>
                <a:latin typeface="Times New Roman"/>
                <a:cs typeface="Times New Roman"/>
              </a:rPr>
              <a:t>people harassing </a:t>
            </a:r>
            <a:r>
              <a:rPr sz="2400" dirty="0">
                <a:solidFill>
                  <a:srgbClr val="DA5003"/>
                </a:solidFill>
                <a:latin typeface="Times New Roman"/>
                <a:cs typeface="Times New Roman"/>
              </a:rPr>
              <a:t>and </a:t>
            </a:r>
            <a:r>
              <a:rPr sz="2400" spc="-5" dirty="0">
                <a:solidFill>
                  <a:srgbClr val="DA5003"/>
                </a:solidFill>
                <a:latin typeface="Times New Roman"/>
                <a:cs typeface="Times New Roman"/>
              </a:rPr>
              <a:t>torturing </a:t>
            </a:r>
            <a:r>
              <a:rPr sz="2400" dirty="0">
                <a:solidFill>
                  <a:srgbClr val="DA5003"/>
                </a:solidFill>
                <a:latin typeface="Times New Roman"/>
                <a:cs typeface="Times New Roman"/>
              </a:rPr>
              <a:t>the </a:t>
            </a:r>
            <a:r>
              <a:rPr sz="2400" spc="-5" dirty="0">
                <a:solidFill>
                  <a:srgbClr val="DA5003"/>
                </a:solidFill>
                <a:latin typeface="Times New Roman"/>
                <a:cs typeface="Times New Roman"/>
              </a:rPr>
              <a:t>visiting  tourists especially the foreign tourists </a:t>
            </a:r>
            <a:r>
              <a:rPr sz="2400" dirty="0">
                <a:solidFill>
                  <a:srgbClr val="DA5003"/>
                </a:solidFill>
                <a:latin typeface="Times New Roman"/>
                <a:cs typeface="Times New Roman"/>
              </a:rPr>
              <a:t>in </a:t>
            </a:r>
            <a:r>
              <a:rPr sz="2400" spc="-10" dirty="0">
                <a:solidFill>
                  <a:srgbClr val="DA5003"/>
                </a:solidFill>
                <a:latin typeface="Times New Roman"/>
                <a:cs typeface="Times New Roman"/>
              </a:rPr>
              <a:t>different </a:t>
            </a:r>
            <a:r>
              <a:rPr sz="2400" spc="-5" dirty="0">
                <a:solidFill>
                  <a:srgbClr val="DA5003"/>
                </a:solidFill>
                <a:latin typeface="Times New Roman"/>
                <a:cs typeface="Times New Roman"/>
              </a:rPr>
              <a:t>parts of the  </a:t>
            </a:r>
            <a:r>
              <a:rPr sz="2400" spc="-20" dirty="0">
                <a:solidFill>
                  <a:srgbClr val="DA5003"/>
                </a:solidFill>
                <a:latin typeface="Times New Roman"/>
                <a:cs typeface="Times New Roman"/>
              </a:rPr>
              <a:t>country.</a:t>
            </a:r>
            <a:endParaRPr sz="2400">
              <a:latin typeface="Times New Roman"/>
              <a:cs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373754" y="1103375"/>
            <a:ext cx="2388742" cy="535939"/>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535940" y="1930095"/>
            <a:ext cx="7900034" cy="4342765"/>
          </a:xfrm>
          <a:prstGeom prst="rect">
            <a:avLst/>
          </a:prstGeom>
        </p:spPr>
        <p:txBody>
          <a:bodyPr vert="horz" wrap="square" lIns="0" tIns="12700" rIns="0" bIns="0" rtlCol="0">
            <a:spAutoFit/>
          </a:bodyPr>
          <a:lstStyle/>
          <a:p>
            <a:pPr marL="355600" indent="-343535">
              <a:lnSpc>
                <a:spcPct val="100000"/>
              </a:lnSpc>
              <a:spcBef>
                <a:spcPts val="100"/>
              </a:spcBef>
              <a:buFont typeface="Arial"/>
              <a:buChar char="•"/>
              <a:tabLst>
                <a:tab pos="355600" algn="l"/>
                <a:tab pos="356235" algn="l"/>
              </a:tabLst>
            </a:pPr>
            <a:r>
              <a:rPr sz="2400" spc="-20" dirty="0">
                <a:solidFill>
                  <a:srgbClr val="DA5003"/>
                </a:solidFill>
                <a:latin typeface="Times New Roman"/>
                <a:cs typeface="Times New Roman"/>
              </a:rPr>
              <a:t>Terrorism- </a:t>
            </a:r>
            <a:r>
              <a:rPr sz="2400" dirty="0">
                <a:solidFill>
                  <a:srgbClr val="DA5003"/>
                </a:solidFill>
                <a:latin typeface="Times New Roman"/>
                <a:cs typeface="Times New Roman"/>
              </a:rPr>
              <a:t>Incidents like </a:t>
            </a:r>
            <a:r>
              <a:rPr sz="2400" spc="-15" dirty="0">
                <a:solidFill>
                  <a:srgbClr val="DA5003"/>
                </a:solidFill>
                <a:latin typeface="Times New Roman"/>
                <a:cs typeface="Times New Roman"/>
              </a:rPr>
              <a:t>26/11, </a:t>
            </a:r>
            <a:r>
              <a:rPr sz="2400" spc="-25" dirty="0">
                <a:solidFill>
                  <a:srgbClr val="DA5003"/>
                </a:solidFill>
                <a:latin typeface="Times New Roman"/>
                <a:cs typeface="Times New Roman"/>
              </a:rPr>
              <a:t>11/7 </a:t>
            </a:r>
            <a:r>
              <a:rPr sz="2400" dirty="0">
                <a:solidFill>
                  <a:srgbClr val="DA5003"/>
                </a:solidFill>
                <a:latin typeface="Times New Roman"/>
                <a:cs typeface="Times New Roman"/>
              </a:rPr>
              <a:t>have an </a:t>
            </a:r>
            <a:r>
              <a:rPr sz="2400" spc="-5" dirty="0">
                <a:solidFill>
                  <a:srgbClr val="DA5003"/>
                </a:solidFill>
                <a:latin typeface="Times New Roman"/>
                <a:cs typeface="Times New Roman"/>
              </a:rPr>
              <a:t>impact on</a:t>
            </a:r>
            <a:r>
              <a:rPr sz="2400" spc="-65" dirty="0">
                <a:solidFill>
                  <a:srgbClr val="DA5003"/>
                </a:solidFill>
                <a:latin typeface="Times New Roman"/>
                <a:cs typeface="Times New Roman"/>
              </a:rPr>
              <a:t> </a:t>
            </a:r>
            <a:r>
              <a:rPr sz="2400" dirty="0">
                <a:solidFill>
                  <a:srgbClr val="DA5003"/>
                </a:solidFill>
                <a:latin typeface="Times New Roman"/>
                <a:cs typeface="Times New Roman"/>
              </a:rPr>
              <a:t>the</a:t>
            </a:r>
            <a:endParaRPr sz="2400">
              <a:latin typeface="Times New Roman"/>
              <a:cs typeface="Times New Roman"/>
            </a:endParaRPr>
          </a:p>
          <a:p>
            <a:pPr marL="355600">
              <a:lnSpc>
                <a:spcPct val="100000"/>
              </a:lnSpc>
              <a:spcBef>
                <a:spcPts val="5"/>
              </a:spcBef>
            </a:pPr>
            <a:r>
              <a:rPr sz="2400" spc="-5" dirty="0">
                <a:solidFill>
                  <a:srgbClr val="DA5003"/>
                </a:solidFill>
                <a:latin typeface="Times New Roman"/>
                <a:cs typeface="Times New Roman"/>
              </a:rPr>
              <a:t>psyche of </a:t>
            </a:r>
            <a:r>
              <a:rPr sz="2400" dirty="0">
                <a:solidFill>
                  <a:srgbClr val="DA5003"/>
                </a:solidFill>
                <a:latin typeface="Times New Roman"/>
                <a:cs typeface="Times New Roman"/>
              </a:rPr>
              <a:t>the visiting</a:t>
            </a:r>
            <a:r>
              <a:rPr sz="2400" spc="-55" dirty="0">
                <a:solidFill>
                  <a:srgbClr val="DA5003"/>
                </a:solidFill>
                <a:latin typeface="Times New Roman"/>
                <a:cs typeface="Times New Roman"/>
              </a:rPr>
              <a:t> </a:t>
            </a:r>
            <a:r>
              <a:rPr sz="2400" dirty="0">
                <a:solidFill>
                  <a:srgbClr val="DA5003"/>
                </a:solidFill>
                <a:latin typeface="Times New Roman"/>
                <a:cs typeface="Times New Roman"/>
              </a:rPr>
              <a:t>tourists.</a:t>
            </a:r>
            <a:endParaRPr sz="2400">
              <a:latin typeface="Times New Roman"/>
              <a:cs typeface="Times New Roman"/>
            </a:endParaRPr>
          </a:p>
          <a:p>
            <a:pPr marL="355600" marR="774700" indent="-343535">
              <a:lnSpc>
                <a:spcPct val="100000"/>
              </a:lnSpc>
              <a:spcBef>
                <a:spcPts val="575"/>
              </a:spcBef>
              <a:buFont typeface="Arial"/>
              <a:buChar char="•"/>
              <a:tabLst>
                <a:tab pos="355600" algn="l"/>
                <a:tab pos="356235" algn="l"/>
              </a:tabLst>
            </a:pPr>
            <a:r>
              <a:rPr sz="2400" dirty="0">
                <a:solidFill>
                  <a:srgbClr val="DA5003"/>
                </a:solidFill>
                <a:latin typeface="Times New Roman"/>
                <a:cs typeface="Times New Roman"/>
              </a:rPr>
              <a:t>These incidents </a:t>
            </a:r>
            <a:r>
              <a:rPr sz="2400" spc="-5" dirty="0">
                <a:solidFill>
                  <a:srgbClr val="DA5003"/>
                </a:solidFill>
                <a:latin typeface="Times New Roman"/>
                <a:cs typeface="Times New Roman"/>
              </a:rPr>
              <a:t>dramatically </a:t>
            </a:r>
            <a:r>
              <a:rPr sz="2400" dirty="0">
                <a:solidFill>
                  <a:srgbClr val="DA5003"/>
                </a:solidFill>
                <a:latin typeface="Times New Roman"/>
                <a:cs typeface="Times New Roman"/>
              </a:rPr>
              <a:t>reduces the </a:t>
            </a:r>
            <a:r>
              <a:rPr sz="2400" spc="-5" dirty="0">
                <a:solidFill>
                  <a:srgbClr val="DA5003"/>
                </a:solidFill>
                <a:latin typeface="Times New Roman"/>
                <a:cs typeface="Times New Roman"/>
              </a:rPr>
              <a:t>foreign</a:t>
            </a:r>
            <a:r>
              <a:rPr sz="2400" spc="-130" dirty="0">
                <a:solidFill>
                  <a:srgbClr val="DA5003"/>
                </a:solidFill>
                <a:latin typeface="Times New Roman"/>
                <a:cs typeface="Times New Roman"/>
              </a:rPr>
              <a:t> </a:t>
            </a:r>
            <a:r>
              <a:rPr sz="2400" dirty="0">
                <a:solidFill>
                  <a:srgbClr val="DA5003"/>
                </a:solidFill>
                <a:latin typeface="Times New Roman"/>
                <a:cs typeface="Times New Roman"/>
              </a:rPr>
              <a:t>tourist  arrivals in</a:t>
            </a:r>
            <a:r>
              <a:rPr sz="2400" spc="-50" dirty="0">
                <a:solidFill>
                  <a:srgbClr val="DA5003"/>
                </a:solidFill>
                <a:latin typeface="Times New Roman"/>
                <a:cs typeface="Times New Roman"/>
              </a:rPr>
              <a:t> </a:t>
            </a:r>
            <a:r>
              <a:rPr sz="2400" dirty="0">
                <a:solidFill>
                  <a:srgbClr val="DA5003"/>
                </a:solidFill>
                <a:latin typeface="Times New Roman"/>
                <a:cs typeface="Times New Roman"/>
              </a:rPr>
              <a:t>India.</a:t>
            </a:r>
            <a:endParaRPr sz="2400">
              <a:latin typeface="Times New Roman"/>
              <a:cs typeface="Times New Roman"/>
            </a:endParaRPr>
          </a:p>
          <a:p>
            <a:pPr marL="355600" marR="5080" indent="-343535">
              <a:lnSpc>
                <a:spcPct val="100000"/>
              </a:lnSpc>
              <a:spcBef>
                <a:spcPts val="580"/>
              </a:spcBef>
              <a:buFont typeface="Arial"/>
              <a:buChar char="•"/>
              <a:tabLst>
                <a:tab pos="355600" algn="l"/>
                <a:tab pos="356235" algn="l"/>
              </a:tabLst>
            </a:pPr>
            <a:r>
              <a:rPr sz="2400" dirty="0">
                <a:solidFill>
                  <a:srgbClr val="DA5003"/>
                </a:solidFill>
                <a:latin typeface="Times New Roman"/>
                <a:cs typeface="Times New Roman"/>
              </a:rPr>
              <a:t>The increasing Naxalite </a:t>
            </a:r>
            <a:r>
              <a:rPr sz="2400" spc="-5" dirty="0">
                <a:solidFill>
                  <a:srgbClr val="DA5003"/>
                </a:solidFill>
                <a:latin typeface="Times New Roman"/>
                <a:cs typeface="Times New Roman"/>
              </a:rPr>
              <a:t>activities </a:t>
            </a:r>
            <a:r>
              <a:rPr sz="2400" dirty="0">
                <a:solidFill>
                  <a:srgbClr val="DA5003"/>
                </a:solidFill>
                <a:latin typeface="Times New Roman"/>
                <a:cs typeface="Times New Roman"/>
              </a:rPr>
              <a:t>and constant Maoist</a:t>
            </a:r>
            <a:r>
              <a:rPr sz="2400" spc="-175" dirty="0">
                <a:solidFill>
                  <a:srgbClr val="DA5003"/>
                </a:solidFill>
                <a:latin typeface="Times New Roman"/>
                <a:cs typeface="Times New Roman"/>
              </a:rPr>
              <a:t> </a:t>
            </a:r>
            <a:r>
              <a:rPr sz="2400" dirty="0">
                <a:solidFill>
                  <a:srgbClr val="DA5003"/>
                </a:solidFill>
                <a:latin typeface="Times New Roman"/>
                <a:cs typeface="Times New Roman"/>
              </a:rPr>
              <a:t>attacks  in the country </a:t>
            </a:r>
            <a:r>
              <a:rPr sz="2400" spc="-5" dirty="0">
                <a:solidFill>
                  <a:srgbClr val="DA5003"/>
                </a:solidFill>
                <a:latin typeface="Times New Roman"/>
                <a:cs typeface="Times New Roman"/>
              </a:rPr>
              <a:t>is </a:t>
            </a:r>
            <a:r>
              <a:rPr sz="2400" dirty="0">
                <a:solidFill>
                  <a:srgbClr val="DA5003"/>
                </a:solidFill>
                <a:latin typeface="Times New Roman"/>
                <a:cs typeface="Times New Roman"/>
              </a:rPr>
              <a:t>not helping the cause</a:t>
            </a:r>
            <a:r>
              <a:rPr sz="2400" spc="-90" dirty="0">
                <a:solidFill>
                  <a:srgbClr val="DA5003"/>
                </a:solidFill>
                <a:latin typeface="Times New Roman"/>
                <a:cs typeface="Times New Roman"/>
              </a:rPr>
              <a:t> </a:t>
            </a:r>
            <a:r>
              <a:rPr sz="2400" spc="-20" dirty="0">
                <a:solidFill>
                  <a:srgbClr val="DA5003"/>
                </a:solidFill>
                <a:latin typeface="Times New Roman"/>
                <a:cs typeface="Times New Roman"/>
              </a:rPr>
              <a:t>either.</a:t>
            </a:r>
            <a:endParaRPr sz="2400">
              <a:latin typeface="Times New Roman"/>
              <a:cs typeface="Times New Roman"/>
            </a:endParaRPr>
          </a:p>
          <a:p>
            <a:pPr marL="355600" marR="156210" indent="-343535">
              <a:lnSpc>
                <a:spcPct val="100000"/>
              </a:lnSpc>
              <a:spcBef>
                <a:spcPts val="575"/>
              </a:spcBef>
              <a:buFont typeface="Arial"/>
              <a:buChar char="•"/>
              <a:tabLst>
                <a:tab pos="355600" algn="l"/>
                <a:tab pos="356235" algn="l"/>
              </a:tabLst>
            </a:pPr>
            <a:r>
              <a:rPr sz="2400" spc="-5" dirty="0">
                <a:solidFill>
                  <a:srgbClr val="DA5003"/>
                </a:solidFill>
                <a:latin typeface="Times New Roman"/>
                <a:cs typeface="Times New Roman"/>
              </a:rPr>
              <a:t>Diseases </a:t>
            </a:r>
            <a:r>
              <a:rPr sz="2400" dirty="0">
                <a:solidFill>
                  <a:srgbClr val="DA5003"/>
                </a:solidFill>
                <a:latin typeface="Times New Roman"/>
                <a:cs typeface="Times New Roman"/>
              </a:rPr>
              <a:t>in recent years such </a:t>
            </a:r>
            <a:r>
              <a:rPr sz="2400" spc="-5" dirty="0">
                <a:solidFill>
                  <a:srgbClr val="DA5003"/>
                </a:solidFill>
                <a:latin typeface="Times New Roman"/>
                <a:cs typeface="Times New Roman"/>
              </a:rPr>
              <a:t>as </a:t>
            </a:r>
            <a:r>
              <a:rPr sz="2400" dirty="0">
                <a:solidFill>
                  <a:srgbClr val="DA5003"/>
                </a:solidFill>
                <a:latin typeface="Times New Roman"/>
                <a:cs typeface="Times New Roman"/>
              </a:rPr>
              <a:t>Dengue, Chikungunya and  </a:t>
            </a:r>
            <a:r>
              <a:rPr sz="2400" spc="-5" dirty="0">
                <a:solidFill>
                  <a:srgbClr val="DA5003"/>
                </a:solidFill>
                <a:latin typeface="Times New Roman"/>
                <a:cs typeface="Times New Roman"/>
              </a:rPr>
              <a:t>Swine </a:t>
            </a:r>
            <a:r>
              <a:rPr sz="2400" dirty="0">
                <a:solidFill>
                  <a:srgbClr val="DA5003"/>
                </a:solidFill>
                <a:latin typeface="Times New Roman"/>
                <a:cs typeface="Times New Roman"/>
              </a:rPr>
              <a:t>Flu are causing the tourists to stay </a:t>
            </a:r>
            <a:r>
              <a:rPr sz="2400" spc="-5" dirty="0">
                <a:solidFill>
                  <a:srgbClr val="DA5003"/>
                </a:solidFill>
                <a:latin typeface="Times New Roman"/>
                <a:cs typeface="Times New Roman"/>
              </a:rPr>
              <a:t>away from</a:t>
            </a:r>
            <a:r>
              <a:rPr sz="2400" spc="-80" dirty="0">
                <a:solidFill>
                  <a:srgbClr val="DA5003"/>
                </a:solidFill>
                <a:latin typeface="Times New Roman"/>
                <a:cs typeface="Times New Roman"/>
              </a:rPr>
              <a:t> </a:t>
            </a:r>
            <a:r>
              <a:rPr sz="2400" dirty="0">
                <a:solidFill>
                  <a:srgbClr val="DA5003"/>
                </a:solidFill>
                <a:latin typeface="Times New Roman"/>
                <a:cs typeface="Times New Roman"/>
              </a:rPr>
              <a:t>visiting  </a:t>
            </a:r>
            <a:r>
              <a:rPr sz="2400" spc="-10" dirty="0">
                <a:solidFill>
                  <a:srgbClr val="DA5003"/>
                </a:solidFill>
                <a:latin typeface="Times New Roman"/>
                <a:cs typeface="Times New Roman"/>
              </a:rPr>
              <a:t>different </a:t>
            </a:r>
            <a:r>
              <a:rPr sz="2400" spc="-5" dirty="0">
                <a:solidFill>
                  <a:srgbClr val="DA5003"/>
                </a:solidFill>
                <a:latin typeface="Times New Roman"/>
                <a:cs typeface="Times New Roman"/>
              </a:rPr>
              <a:t>parts </a:t>
            </a:r>
            <a:r>
              <a:rPr sz="2400" dirty="0">
                <a:solidFill>
                  <a:srgbClr val="DA5003"/>
                </a:solidFill>
                <a:latin typeface="Times New Roman"/>
                <a:cs typeface="Times New Roman"/>
              </a:rPr>
              <a:t>of the</a:t>
            </a:r>
            <a:r>
              <a:rPr sz="2400" spc="-30" dirty="0">
                <a:solidFill>
                  <a:srgbClr val="DA5003"/>
                </a:solidFill>
                <a:latin typeface="Times New Roman"/>
                <a:cs typeface="Times New Roman"/>
              </a:rPr>
              <a:t> </a:t>
            </a:r>
            <a:r>
              <a:rPr sz="2400" spc="-20" dirty="0">
                <a:solidFill>
                  <a:srgbClr val="DA5003"/>
                </a:solidFill>
                <a:latin typeface="Times New Roman"/>
                <a:cs typeface="Times New Roman"/>
              </a:rPr>
              <a:t>country.</a:t>
            </a:r>
            <a:endParaRPr sz="2400">
              <a:latin typeface="Times New Roman"/>
              <a:cs typeface="Times New Roman"/>
            </a:endParaRPr>
          </a:p>
          <a:p>
            <a:pPr marL="355600" marR="763905" indent="-343535">
              <a:lnSpc>
                <a:spcPct val="100000"/>
              </a:lnSpc>
              <a:spcBef>
                <a:spcPts val="575"/>
              </a:spcBef>
              <a:buFont typeface="Arial"/>
              <a:buChar char="•"/>
              <a:tabLst>
                <a:tab pos="355600" algn="l"/>
                <a:tab pos="356235" algn="l"/>
              </a:tabLst>
            </a:pPr>
            <a:r>
              <a:rPr sz="2400" dirty="0">
                <a:solidFill>
                  <a:srgbClr val="DA5003"/>
                </a:solidFill>
                <a:latin typeface="Times New Roman"/>
                <a:cs typeface="Times New Roman"/>
              </a:rPr>
              <a:t>Increasing </a:t>
            </a:r>
            <a:r>
              <a:rPr sz="2400" spc="-5" dirty="0">
                <a:solidFill>
                  <a:srgbClr val="DA5003"/>
                </a:solidFill>
                <a:latin typeface="Times New Roman"/>
                <a:cs typeface="Times New Roman"/>
              </a:rPr>
              <a:t>competition </a:t>
            </a:r>
            <a:r>
              <a:rPr sz="2400" dirty="0">
                <a:solidFill>
                  <a:srgbClr val="DA5003"/>
                </a:solidFill>
                <a:latin typeface="Times New Roman"/>
                <a:cs typeface="Times New Roman"/>
              </a:rPr>
              <a:t>from other exotic countries.</a:t>
            </a:r>
            <a:r>
              <a:rPr sz="2400" spc="-135" dirty="0">
                <a:solidFill>
                  <a:srgbClr val="DA5003"/>
                </a:solidFill>
                <a:latin typeface="Times New Roman"/>
                <a:cs typeface="Times New Roman"/>
              </a:rPr>
              <a:t> </a:t>
            </a:r>
            <a:r>
              <a:rPr sz="2400" spc="-5" dirty="0">
                <a:solidFill>
                  <a:srgbClr val="DA5003"/>
                </a:solidFill>
                <a:latin typeface="Times New Roman"/>
                <a:cs typeface="Times New Roman"/>
              </a:rPr>
              <a:t>Ex-  </a:t>
            </a:r>
            <a:r>
              <a:rPr sz="2400" dirty="0">
                <a:solidFill>
                  <a:srgbClr val="DA5003"/>
                </a:solidFill>
                <a:latin typeface="Times New Roman"/>
                <a:cs typeface="Times New Roman"/>
              </a:rPr>
              <a:t>Singapore, Hong Kong</a:t>
            </a:r>
            <a:r>
              <a:rPr sz="2400" spc="-25" dirty="0">
                <a:solidFill>
                  <a:srgbClr val="DA5003"/>
                </a:solidFill>
                <a:latin typeface="Times New Roman"/>
                <a:cs typeface="Times New Roman"/>
              </a:rPr>
              <a:t> </a:t>
            </a:r>
            <a:r>
              <a:rPr sz="2400" dirty="0">
                <a:solidFill>
                  <a:srgbClr val="DA5003"/>
                </a:solidFill>
                <a:latin typeface="Times New Roman"/>
                <a:cs typeface="Times New Roman"/>
              </a:rPr>
              <a:t>etc.</a:t>
            </a:r>
            <a:endParaRPr sz="2400">
              <a:latin typeface="Times New Roman"/>
              <a:cs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514087"/>
            <a:ext cx="2895600" cy="2343911"/>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553402" y="1450975"/>
            <a:ext cx="8111426" cy="520700"/>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2274823" y="2235835"/>
            <a:ext cx="2785745" cy="3537585"/>
          </a:xfrm>
          <a:prstGeom prst="rect">
            <a:avLst/>
          </a:prstGeom>
        </p:spPr>
        <p:txBody>
          <a:bodyPr vert="horz" wrap="square" lIns="0" tIns="85725" rIns="0" bIns="0" rtlCol="0">
            <a:spAutoFit/>
          </a:bodyPr>
          <a:lstStyle/>
          <a:p>
            <a:pPr marL="355600" indent="-342900">
              <a:lnSpc>
                <a:spcPct val="100000"/>
              </a:lnSpc>
              <a:spcBef>
                <a:spcPts val="675"/>
              </a:spcBef>
              <a:buFont typeface="Arial"/>
              <a:buChar char="•"/>
              <a:tabLst>
                <a:tab pos="354965" algn="l"/>
                <a:tab pos="355600" algn="l"/>
              </a:tabLst>
            </a:pPr>
            <a:r>
              <a:rPr sz="2400" dirty="0">
                <a:solidFill>
                  <a:srgbClr val="DA5003"/>
                </a:solidFill>
                <a:latin typeface="Times New Roman"/>
                <a:cs typeface="Times New Roman"/>
              </a:rPr>
              <a:t>History</a:t>
            </a:r>
            <a:r>
              <a:rPr sz="2400" spc="-75" dirty="0">
                <a:solidFill>
                  <a:srgbClr val="DA5003"/>
                </a:solidFill>
                <a:latin typeface="Times New Roman"/>
                <a:cs typeface="Times New Roman"/>
              </a:rPr>
              <a:t> </a:t>
            </a:r>
            <a:r>
              <a:rPr sz="2400" spc="-25" dirty="0">
                <a:solidFill>
                  <a:srgbClr val="DA5003"/>
                </a:solidFill>
                <a:latin typeface="Times New Roman"/>
                <a:cs typeface="Times New Roman"/>
              </a:rPr>
              <a:t>Tourism</a:t>
            </a:r>
            <a:endParaRPr sz="2400">
              <a:latin typeface="Times New Roman"/>
              <a:cs typeface="Times New Roman"/>
            </a:endParaRPr>
          </a:p>
          <a:p>
            <a:pPr marL="355600" indent="-342900">
              <a:lnSpc>
                <a:spcPct val="100000"/>
              </a:lnSpc>
              <a:spcBef>
                <a:spcPts val="575"/>
              </a:spcBef>
              <a:buFont typeface="Arial"/>
              <a:buChar char="•"/>
              <a:tabLst>
                <a:tab pos="354965" algn="l"/>
                <a:tab pos="355600" algn="l"/>
              </a:tabLst>
            </a:pPr>
            <a:r>
              <a:rPr sz="2400" dirty="0">
                <a:solidFill>
                  <a:srgbClr val="DA5003"/>
                </a:solidFill>
                <a:latin typeface="Times New Roman"/>
                <a:cs typeface="Times New Roman"/>
              </a:rPr>
              <a:t>Adventure</a:t>
            </a:r>
            <a:r>
              <a:rPr sz="2400" spc="-150" dirty="0">
                <a:solidFill>
                  <a:srgbClr val="DA5003"/>
                </a:solidFill>
                <a:latin typeface="Times New Roman"/>
                <a:cs typeface="Times New Roman"/>
              </a:rPr>
              <a:t> </a:t>
            </a:r>
            <a:r>
              <a:rPr sz="2400" spc="-25" dirty="0">
                <a:solidFill>
                  <a:srgbClr val="DA5003"/>
                </a:solidFill>
                <a:latin typeface="Times New Roman"/>
                <a:cs typeface="Times New Roman"/>
              </a:rPr>
              <a:t>Tourism</a:t>
            </a:r>
            <a:endParaRPr sz="2400">
              <a:latin typeface="Times New Roman"/>
              <a:cs typeface="Times New Roman"/>
            </a:endParaRPr>
          </a:p>
          <a:p>
            <a:pPr marL="355600" indent="-342900">
              <a:lnSpc>
                <a:spcPct val="100000"/>
              </a:lnSpc>
              <a:spcBef>
                <a:spcPts val="575"/>
              </a:spcBef>
              <a:buFont typeface="Arial"/>
              <a:buChar char="•"/>
              <a:tabLst>
                <a:tab pos="354965" algn="l"/>
                <a:tab pos="355600" algn="l"/>
              </a:tabLst>
            </a:pPr>
            <a:r>
              <a:rPr sz="2400" dirty="0">
                <a:solidFill>
                  <a:srgbClr val="DA5003"/>
                </a:solidFill>
                <a:latin typeface="Times New Roman"/>
                <a:cs typeface="Times New Roman"/>
              </a:rPr>
              <a:t>Medical</a:t>
            </a:r>
            <a:r>
              <a:rPr sz="2400" spc="-155" dirty="0">
                <a:solidFill>
                  <a:srgbClr val="DA5003"/>
                </a:solidFill>
                <a:latin typeface="Times New Roman"/>
                <a:cs typeface="Times New Roman"/>
              </a:rPr>
              <a:t> </a:t>
            </a:r>
            <a:r>
              <a:rPr sz="2400" spc="-25" dirty="0">
                <a:solidFill>
                  <a:srgbClr val="DA5003"/>
                </a:solidFill>
                <a:latin typeface="Times New Roman"/>
                <a:cs typeface="Times New Roman"/>
              </a:rPr>
              <a:t>Tourism</a:t>
            </a:r>
            <a:endParaRPr sz="2400">
              <a:latin typeface="Times New Roman"/>
              <a:cs typeface="Times New Roman"/>
            </a:endParaRPr>
          </a:p>
          <a:p>
            <a:pPr marL="355600" indent="-342900">
              <a:lnSpc>
                <a:spcPct val="100000"/>
              </a:lnSpc>
              <a:spcBef>
                <a:spcPts val="580"/>
              </a:spcBef>
              <a:buFont typeface="Arial"/>
              <a:buChar char="•"/>
              <a:tabLst>
                <a:tab pos="354965" algn="l"/>
                <a:tab pos="355600" algn="l"/>
              </a:tabLst>
            </a:pPr>
            <a:r>
              <a:rPr sz="2400" dirty="0">
                <a:solidFill>
                  <a:srgbClr val="DA5003"/>
                </a:solidFill>
                <a:latin typeface="Times New Roman"/>
                <a:cs typeface="Times New Roman"/>
              </a:rPr>
              <a:t>Eco</a:t>
            </a:r>
            <a:r>
              <a:rPr sz="2400" spc="-15" dirty="0">
                <a:solidFill>
                  <a:srgbClr val="DA5003"/>
                </a:solidFill>
                <a:latin typeface="Times New Roman"/>
                <a:cs typeface="Times New Roman"/>
              </a:rPr>
              <a:t> </a:t>
            </a:r>
            <a:r>
              <a:rPr sz="2400" spc="-5" dirty="0">
                <a:solidFill>
                  <a:srgbClr val="DA5003"/>
                </a:solidFill>
                <a:latin typeface="Times New Roman"/>
                <a:cs typeface="Times New Roman"/>
              </a:rPr>
              <a:t>System</a:t>
            </a:r>
            <a:endParaRPr sz="2400">
              <a:latin typeface="Times New Roman"/>
              <a:cs typeface="Times New Roman"/>
            </a:endParaRPr>
          </a:p>
          <a:p>
            <a:pPr marL="355600" indent="-342900">
              <a:lnSpc>
                <a:spcPct val="100000"/>
              </a:lnSpc>
              <a:spcBef>
                <a:spcPts val="575"/>
              </a:spcBef>
              <a:buFont typeface="Arial"/>
              <a:buChar char="•"/>
              <a:tabLst>
                <a:tab pos="354965" algn="l"/>
                <a:tab pos="355600" algn="l"/>
              </a:tabLst>
            </a:pPr>
            <a:r>
              <a:rPr sz="2400" dirty="0">
                <a:solidFill>
                  <a:srgbClr val="DA5003"/>
                </a:solidFill>
                <a:latin typeface="Times New Roman"/>
                <a:cs typeface="Times New Roman"/>
              </a:rPr>
              <a:t>Cultural</a:t>
            </a:r>
            <a:r>
              <a:rPr sz="2400" spc="-155" dirty="0">
                <a:solidFill>
                  <a:srgbClr val="DA5003"/>
                </a:solidFill>
                <a:latin typeface="Times New Roman"/>
                <a:cs typeface="Times New Roman"/>
              </a:rPr>
              <a:t> </a:t>
            </a:r>
            <a:r>
              <a:rPr sz="2400" spc="-25" dirty="0">
                <a:solidFill>
                  <a:srgbClr val="DA5003"/>
                </a:solidFill>
                <a:latin typeface="Times New Roman"/>
                <a:cs typeface="Times New Roman"/>
              </a:rPr>
              <a:t>Tourism</a:t>
            </a:r>
            <a:endParaRPr sz="2400">
              <a:latin typeface="Times New Roman"/>
              <a:cs typeface="Times New Roman"/>
            </a:endParaRPr>
          </a:p>
          <a:p>
            <a:pPr marL="355600" indent="-342900">
              <a:lnSpc>
                <a:spcPct val="100000"/>
              </a:lnSpc>
              <a:spcBef>
                <a:spcPts val="575"/>
              </a:spcBef>
              <a:buFont typeface="Arial"/>
              <a:buChar char="•"/>
              <a:tabLst>
                <a:tab pos="354965" algn="l"/>
                <a:tab pos="355600" algn="l"/>
              </a:tabLst>
            </a:pPr>
            <a:r>
              <a:rPr sz="2400" dirty="0">
                <a:solidFill>
                  <a:srgbClr val="DA5003"/>
                </a:solidFill>
                <a:latin typeface="Times New Roman"/>
                <a:cs typeface="Times New Roman"/>
              </a:rPr>
              <a:t>Pilgrimage</a:t>
            </a:r>
            <a:r>
              <a:rPr sz="2400" spc="-170" dirty="0">
                <a:solidFill>
                  <a:srgbClr val="DA5003"/>
                </a:solidFill>
                <a:latin typeface="Times New Roman"/>
                <a:cs typeface="Times New Roman"/>
              </a:rPr>
              <a:t> </a:t>
            </a:r>
            <a:r>
              <a:rPr sz="2400" spc="-25" dirty="0">
                <a:solidFill>
                  <a:srgbClr val="DA5003"/>
                </a:solidFill>
                <a:latin typeface="Times New Roman"/>
                <a:cs typeface="Times New Roman"/>
              </a:rPr>
              <a:t>Tourism</a:t>
            </a:r>
            <a:endParaRPr sz="2400">
              <a:latin typeface="Times New Roman"/>
              <a:cs typeface="Times New Roman"/>
            </a:endParaRPr>
          </a:p>
          <a:p>
            <a:pPr marL="355600" indent="-342900">
              <a:lnSpc>
                <a:spcPct val="100000"/>
              </a:lnSpc>
              <a:spcBef>
                <a:spcPts val="580"/>
              </a:spcBef>
              <a:buFont typeface="Arial"/>
              <a:buChar char="•"/>
              <a:tabLst>
                <a:tab pos="354965" algn="l"/>
                <a:tab pos="355600" algn="l"/>
              </a:tabLst>
            </a:pPr>
            <a:r>
              <a:rPr sz="2400" dirty="0">
                <a:solidFill>
                  <a:srgbClr val="DA5003"/>
                </a:solidFill>
                <a:latin typeface="Times New Roman"/>
                <a:cs typeface="Times New Roman"/>
              </a:rPr>
              <a:t>Spiritual</a:t>
            </a:r>
            <a:r>
              <a:rPr sz="2400" spc="-140" dirty="0">
                <a:solidFill>
                  <a:srgbClr val="DA5003"/>
                </a:solidFill>
                <a:latin typeface="Times New Roman"/>
                <a:cs typeface="Times New Roman"/>
              </a:rPr>
              <a:t> </a:t>
            </a:r>
            <a:r>
              <a:rPr sz="2400" spc="-25" dirty="0">
                <a:solidFill>
                  <a:srgbClr val="DA5003"/>
                </a:solidFill>
                <a:latin typeface="Times New Roman"/>
                <a:cs typeface="Times New Roman"/>
              </a:rPr>
              <a:t>Tourism</a:t>
            </a:r>
            <a:endParaRPr sz="2400">
              <a:latin typeface="Times New Roman"/>
              <a:cs typeface="Times New Roman"/>
            </a:endParaRPr>
          </a:p>
          <a:p>
            <a:pPr marL="355600" indent="-342900">
              <a:lnSpc>
                <a:spcPct val="100000"/>
              </a:lnSpc>
              <a:spcBef>
                <a:spcPts val="575"/>
              </a:spcBef>
              <a:buFont typeface="Arial"/>
              <a:buChar char="•"/>
              <a:tabLst>
                <a:tab pos="354965" algn="l"/>
                <a:tab pos="355600" algn="l"/>
              </a:tabLst>
            </a:pPr>
            <a:r>
              <a:rPr sz="2400" dirty="0">
                <a:solidFill>
                  <a:srgbClr val="DA5003"/>
                </a:solidFill>
                <a:latin typeface="Times New Roman"/>
                <a:cs typeface="Times New Roman"/>
              </a:rPr>
              <a:t>Beach</a:t>
            </a:r>
            <a:r>
              <a:rPr sz="2400" spc="-70" dirty="0">
                <a:solidFill>
                  <a:srgbClr val="DA5003"/>
                </a:solidFill>
                <a:latin typeface="Times New Roman"/>
                <a:cs typeface="Times New Roman"/>
              </a:rPr>
              <a:t> </a:t>
            </a:r>
            <a:r>
              <a:rPr sz="2400" spc="-25" dirty="0">
                <a:solidFill>
                  <a:srgbClr val="DA5003"/>
                </a:solidFill>
                <a:latin typeface="Times New Roman"/>
                <a:cs typeface="Times New Roman"/>
              </a:rPr>
              <a:t>Tourism</a:t>
            </a:r>
            <a:endParaRPr sz="2400">
              <a:latin typeface="Times New Roman"/>
              <a:cs typeface="Times New Roman"/>
            </a:endParaRPr>
          </a:p>
        </p:txBody>
      </p:sp>
      <p:sp>
        <p:nvSpPr>
          <p:cNvPr id="5" name="object 5"/>
          <p:cNvSpPr/>
          <p:nvPr/>
        </p:nvSpPr>
        <p:spPr>
          <a:xfrm>
            <a:off x="5620511" y="1965960"/>
            <a:ext cx="2814828" cy="1997964"/>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5707379" y="3633215"/>
            <a:ext cx="2971800" cy="2272284"/>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0" y="1798320"/>
            <a:ext cx="2377440" cy="2953511"/>
          </a:xfrm>
          <a:prstGeom prst="rect">
            <a:avLst/>
          </a:prstGeom>
          <a:blipFill>
            <a:blip r:embed="rId6" cstate="print"/>
            <a:stretch>
              <a:fillRect/>
            </a:stretch>
          </a:blipFill>
        </p:spPr>
        <p:txBody>
          <a:bodyPr wrap="square" lIns="0" tIns="0" rIns="0" bIns="0" rtlCol="0"/>
          <a:lstStyle/>
          <a:p>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00758" y="1247013"/>
            <a:ext cx="1785620" cy="527050"/>
          </a:xfrm>
          <a:custGeom>
            <a:avLst/>
            <a:gdLst/>
            <a:ahLst/>
            <a:cxnLst/>
            <a:rect l="l" t="t" r="r" b="b"/>
            <a:pathLst>
              <a:path w="1785620" h="527050">
                <a:moveTo>
                  <a:pt x="783209" y="118490"/>
                </a:moveTo>
                <a:lnTo>
                  <a:pt x="696848" y="118490"/>
                </a:lnTo>
                <a:lnTo>
                  <a:pt x="696848" y="526796"/>
                </a:lnTo>
                <a:lnTo>
                  <a:pt x="783209" y="526796"/>
                </a:lnTo>
                <a:lnTo>
                  <a:pt x="783209" y="365633"/>
                </a:lnTo>
                <a:lnTo>
                  <a:pt x="950303" y="365633"/>
                </a:lnTo>
                <a:lnTo>
                  <a:pt x="953261" y="362712"/>
                </a:lnTo>
                <a:lnTo>
                  <a:pt x="968357" y="339776"/>
                </a:lnTo>
                <a:lnTo>
                  <a:pt x="968690" y="338963"/>
                </a:lnTo>
                <a:lnTo>
                  <a:pt x="837310" y="338963"/>
                </a:lnTo>
                <a:lnTo>
                  <a:pt x="825450" y="337819"/>
                </a:lnTo>
                <a:lnTo>
                  <a:pt x="790438" y="310792"/>
                </a:lnTo>
                <a:lnTo>
                  <a:pt x="781811" y="273431"/>
                </a:lnTo>
                <a:lnTo>
                  <a:pt x="781845" y="250444"/>
                </a:lnTo>
                <a:lnTo>
                  <a:pt x="791241" y="208696"/>
                </a:lnTo>
                <a:lnTo>
                  <a:pt x="829258" y="179060"/>
                </a:lnTo>
                <a:lnTo>
                  <a:pt x="841883" y="177800"/>
                </a:lnTo>
                <a:lnTo>
                  <a:pt x="974419" y="177800"/>
                </a:lnTo>
                <a:lnTo>
                  <a:pt x="971089" y="169308"/>
                </a:lnTo>
                <a:lnTo>
                  <a:pt x="965476" y="160527"/>
                </a:lnTo>
                <a:lnTo>
                  <a:pt x="783209" y="160527"/>
                </a:lnTo>
                <a:lnTo>
                  <a:pt x="783209" y="118490"/>
                </a:lnTo>
                <a:close/>
              </a:path>
              <a:path w="1785620" h="527050">
                <a:moveTo>
                  <a:pt x="950303" y="365633"/>
                </a:moveTo>
                <a:lnTo>
                  <a:pt x="784352" y="365633"/>
                </a:lnTo>
                <a:lnTo>
                  <a:pt x="799091" y="382875"/>
                </a:lnTo>
                <a:lnTo>
                  <a:pt x="816832" y="395176"/>
                </a:lnTo>
                <a:lnTo>
                  <a:pt x="837572" y="402548"/>
                </a:lnTo>
                <a:lnTo>
                  <a:pt x="861314" y="405002"/>
                </a:lnTo>
                <a:lnTo>
                  <a:pt x="888557" y="402359"/>
                </a:lnTo>
                <a:lnTo>
                  <a:pt x="912955" y="394430"/>
                </a:lnTo>
                <a:lnTo>
                  <a:pt x="934519" y="381214"/>
                </a:lnTo>
                <a:lnTo>
                  <a:pt x="950303" y="365633"/>
                </a:lnTo>
                <a:close/>
              </a:path>
              <a:path w="1785620" h="527050">
                <a:moveTo>
                  <a:pt x="974419" y="177800"/>
                </a:moveTo>
                <a:lnTo>
                  <a:pt x="841883" y="177800"/>
                </a:lnTo>
                <a:lnTo>
                  <a:pt x="866979" y="182397"/>
                </a:lnTo>
                <a:lnTo>
                  <a:pt x="884920" y="196199"/>
                </a:lnTo>
                <a:lnTo>
                  <a:pt x="895693" y="219215"/>
                </a:lnTo>
                <a:lnTo>
                  <a:pt x="899286" y="251460"/>
                </a:lnTo>
                <a:lnTo>
                  <a:pt x="898265" y="271204"/>
                </a:lnTo>
                <a:lnTo>
                  <a:pt x="883030" y="316102"/>
                </a:lnTo>
                <a:lnTo>
                  <a:pt x="851241" y="337534"/>
                </a:lnTo>
                <a:lnTo>
                  <a:pt x="837310" y="338963"/>
                </a:lnTo>
                <a:lnTo>
                  <a:pt x="968690" y="338963"/>
                </a:lnTo>
                <a:lnTo>
                  <a:pt x="979154" y="313436"/>
                </a:lnTo>
                <a:lnTo>
                  <a:pt x="985641" y="283666"/>
                </a:lnTo>
                <a:lnTo>
                  <a:pt x="987805" y="250444"/>
                </a:lnTo>
                <a:lnTo>
                  <a:pt x="985948" y="220033"/>
                </a:lnTo>
                <a:lnTo>
                  <a:pt x="980376" y="192992"/>
                </a:lnTo>
                <a:lnTo>
                  <a:pt x="974419" y="177800"/>
                </a:lnTo>
                <a:close/>
              </a:path>
              <a:path w="1785620" h="527050">
                <a:moveTo>
                  <a:pt x="874141" y="111633"/>
                </a:moveTo>
                <a:lnTo>
                  <a:pt x="846806" y="114700"/>
                </a:lnTo>
                <a:lnTo>
                  <a:pt x="822721" y="123888"/>
                </a:lnTo>
                <a:lnTo>
                  <a:pt x="801899" y="139172"/>
                </a:lnTo>
                <a:lnTo>
                  <a:pt x="784352" y="160527"/>
                </a:lnTo>
                <a:lnTo>
                  <a:pt x="965476" y="160527"/>
                </a:lnTo>
                <a:lnTo>
                  <a:pt x="922305" y="120967"/>
                </a:lnTo>
                <a:lnTo>
                  <a:pt x="874141" y="111633"/>
                </a:lnTo>
                <a:close/>
              </a:path>
              <a:path w="1785620" h="527050">
                <a:moveTo>
                  <a:pt x="492633" y="111633"/>
                </a:moveTo>
                <a:lnTo>
                  <a:pt x="429212" y="121443"/>
                </a:lnTo>
                <a:lnTo>
                  <a:pt x="380365" y="150875"/>
                </a:lnTo>
                <a:lnTo>
                  <a:pt x="349218" y="197643"/>
                </a:lnTo>
                <a:lnTo>
                  <a:pt x="338835" y="259461"/>
                </a:lnTo>
                <a:lnTo>
                  <a:pt x="341336" y="291268"/>
                </a:lnTo>
                <a:lnTo>
                  <a:pt x="361338" y="344453"/>
                </a:lnTo>
                <a:lnTo>
                  <a:pt x="400722" y="382928"/>
                </a:lnTo>
                <a:lnTo>
                  <a:pt x="455725" y="402550"/>
                </a:lnTo>
                <a:lnTo>
                  <a:pt x="488822" y="405002"/>
                </a:lnTo>
                <a:lnTo>
                  <a:pt x="522448" y="402478"/>
                </a:lnTo>
                <a:lnTo>
                  <a:pt x="578316" y="382285"/>
                </a:lnTo>
                <a:lnTo>
                  <a:pt x="618491" y="342590"/>
                </a:lnTo>
                <a:lnTo>
                  <a:pt x="620295" y="338963"/>
                </a:lnTo>
                <a:lnTo>
                  <a:pt x="491490" y="338963"/>
                </a:lnTo>
                <a:lnTo>
                  <a:pt x="463079" y="333916"/>
                </a:lnTo>
                <a:lnTo>
                  <a:pt x="442801" y="318785"/>
                </a:lnTo>
                <a:lnTo>
                  <a:pt x="430643" y="293582"/>
                </a:lnTo>
                <a:lnTo>
                  <a:pt x="426592" y="258317"/>
                </a:lnTo>
                <a:lnTo>
                  <a:pt x="427642" y="240170"/>
                </a:lnTo>
                <a:lnTo>
                  <a:pt x="443484" y="198754"/>
                </a:lnTo>
                <a:lnTo>
                  <a:pt x="476523" y="179109"/>
                </a:lnTo>
                <a:lnTo>
                  <a:pt x="490982" y="177800"/>
                </a:lnTo>
                <a:lnTo>
                  <a:pt x="622104" y="177800"/>
                </a:lnTo>
                <a:lnTo>
                  <a:pt x="619188" y="172069"/>
                </a:lnTo>
                <a:lnTo>
                  <a:pt x="601853" y="150875"/>
                </a:lnTo>
                <a:lnTo>
                  <a:pt x="580179" y="133707"/>
                </a:lnTo>
                <a:lnTo>
                  <a:pt x="554767" y="121443"/>
                </a:lnTo>
                <a:lnTo>
                  <a:pt x="525593" y="114085"/>
                </a:lnTo>
                <a:lnTo>
                  <a:pt x="492633" y="111633"/>
                </a:lnTo>
                <a:close/>
              </a:path>
              <a:path w="1785620" h="527050">
                <a:moveTo>
                  <a:pt x="622104" y="177800"/>
                </a:moveTo>
                <a:lnTo>
                  <a:pt x="490982" y="177800"/>
                </a:lnTo>
                <a:lnTo>
                  <a:pt x="518318" y="182703"/>
                </a:lnTo>
                <a:lnTo>
                  <a:pt x="537845" y="197405"/>
                </a:lnTo>
                <a:lnTo>
                  <a:pt x="549560" y="221894"/>
                </a:lnTo>
                <a:lnTo>
                  <a:pt x="553466" y="256159"/>
                </a:lnTo>
                <a:lnTo>
                  <a:pt x="549604" y="292350"/>
                </a:lnTo>
                <a:lnTo>
                  <a:pt x="538003" y="318230"/>
                </a:lnTo>
                <a:lnTo>
                  <a:pt x="518640" y="333775"/>
                </a:lnTo>
                <a:lnTo>
                  <a:pt x="491490" y="338963"/>
                </a:lnTo>
                <a:lnTo>
                  <a:pt x="620295" y="338963"/>
                </a:lnTo>
                <a:lnTo>
                  <a:pt x="631269" y="316896"/>
                </a:lnTo>
                <a:lnTo>
                  <a:pt x="638927" y="287535"/>
                </a:lnTo>
                <a:lnTo>
                  <a:pt x="641477" y="254508"/>
                </a:lnTo>
                <a:lnTo>
                  <a:pt x="639000" y="223885"/>
                </a:lnTo>
                <a:lnTo>
                  <a:pt x="631570" y="196405"/>
                </a:lnTo>
                <a:lnTo>
                  <a:pt x="622104" y="177800"/>
                </a:lnTo>
                <a:close/>
              </a:path>
              <a:path w="1785620" h="527050">
                <a:moveTo>
                  <a:pt x="1648587" y="0"/>
                </a:moveTo>
                <a:lnTo>
                  <a:pt x="1585261" y="13335"/>
                </a:lnTo>
                <a:lnTo>
                  <a:pt x="1538986" y="53339"/>
                </a:lnTo>
                <a:lnTo>
                  <a:pt x="1510585" y="118903"/>
                </a:lnTo>
                <a:lnTo>
                  <a:pt x="1503499" y="160746"/>
                </a:lnTo>
                <a:lnTo>
                  <a:pt x="1501140" y="208661"/>
                </a:lnTo>
                <a:lnTo>
                  <a:pt x="1505024" y="268669"/>
                </a:lnTo>
                <a:lnTo>
                  <a:pt x="1516676" y="317758"/>
                </a:lnTo>
                <a:lnTo>
                  <a:pt x="1536096" y="355933"/>
                </a:lnTo>
                <a:lnTo>
                  <a:pt x="1563285" y="383196"/>
                </a:lnTo>
                <a:lnTo>
                  <a:pt x="1598242" y="399551"/>
                </a:lnTo>
                <a:lnTo>
                  <a:pt x="1640966" y="405002"/>
                </a:lnTo>
                <a:lnTo>
                  <a:pt x="1673784" y="401693"/>
                </a:lnTo>
                <a:lnTo>
                  <a:pt x="1702530" y="391763"/>
                </a:lnTo>
                <a:lnTo>
                  <a:pt x="1727227" y="375213"/>
                </a:lnTo>
                <a:lnTo>
                  <a:pt x="1747901" y="352044"/>
                </a:lnTo>
                <a:lnTo>
                  <a:pt x="1755164" y="338963"/>
                </a:lnTo>
                <a:lnTo>
                  <a:pt x="1643634" y="338963"/>
                </a:lnTo>
                <a:lnTo>
                  <a:pt x="1619631" y="330678"/>
                </a:lnTo>
                <a:lnTo>
                  <a:pt x="1602486" y="305831"/>
                </a:lnTo>
                <a:lnTo>
                  <a:pt x="1592199" y="264435"/>
                </a:lnTo>
                <a:lnTo>
                  <a:pt x="1588770" y="206501"/>
                </a:lnTo>
                <a:lnTo>
                  <a:pt x="1592270" y="144920"/>
                </a:lnTo>
                <a:lnTo>
                  <a:pt x="1602771" y="100949"/>
                </a:lnTo>
                <a:lnTo>
                  <a:pt x="1620273" y="74574"/>
                </a:lnTo>
                <a:lnTo>
                  <a:pt x="1644777" y="65786"/>
                </a:lnTo>
                <a:lnTo>
                  <a:pt x="1758748" y="65786"/>
                </a:lnTo>
                <a:lnTo>
                  <a:pt x="1750996" y="49911"/>
                </a:lnTo>
                <a:lnTo>
                  <a:pt x="1724453" y="22182"/>
                </a:lnTo>
                <a:lnTo>
                  <a:pt x="1690317" y="5545"/>
                </a:lnTo>
                <a:lnTo>
                  <a:pt x="1648587" y="0"/>
                </a:lnTo>
                <a:close/>
              </a:path>
              <a:path w="1785620" h="527050">
                <a:moveTo>
                  <a:pt x="1758748" y="65786"/>
                </a:moveTo>
                <a:lnTo>
                  <a:pt x="1644777" y="65786"/>
                </a:lnTo>
                <a:lnTo>
                  <a:pt x="1667706" y="74330"/>
                </a:lnTo>
                <a:lnTo>
                  <a:pt x="1684099" y="99949"/>
                </a:lnTo>
                <a:lnTo>
                  <a:pt x="1693943" y="142617"/>
                </a:lnTo>
                <a:lnTo>
                  <a:pt x="1697227" y="202311"/>
                </a:lnTo>
                <a:lnTo>
                  <a:pt x="1693872" y="262078"/>
                </a:lnTo>
                <a:lnTo>
                  <a:pt x="1683813" y="304784"/>
                </a:lnTo>
                <a:lnTo>
                  <a:pt x="1667063" y="330416"/>
                </a:lnTo>
                <a:lnTo>
                  <a:pt x="1643634" y="338963"/>
                </a:lnTo>
                <a:lnTo>
                  <a:pt x="1755164" y="338963"/>
                </a:lnTo>
                <a:lnTo>
                  <a:pt x="1764216" y="322659"/>
                </a:lnTo>
                <a:lnTo>
                  <a:pt x="1775840" y="287464"/>
                </a:lnTo>
                <a:lnTo>
                  <a:pt x="1782798" y="246459"/>
                </a:lnTo>
                <a:lnTo>
                  <a:pt x="1785112" y="199644"/>
                </a:lnTo>
                <a:lnTo>
                  <a:pt x="1781322" y="138641"/>
                </a:lnTo>
                <a:lnTo>
                  <a:pt x="1769951" y="88730"/>
                </a:lnTo>
                <a:lnTo>
                  <a:pt x="1758748" y="65786"/>
                </a:lnTo>
                <a:close/>
              </a:path>
              <a:path w="1785620" h="527050">
                <a:moveTo>
                  <a:pt x="199643" y="78359"/>
                </a:moveTo>
                <a:lnTo>
                  <a:pt x="111125" y="78359"/>
                </a:lnTo>
                <a:lnTo>
                  <a:pt x="111125" y="398145"/>
                </a:lnTo>
                <a:lnTo>
                  <a:pt x="199643" y="398145"/>
                </a:lnTo>
                <a:lnTo>
                  <a:pt x="199643" y="78359"/>
                </a:lnTo>
                <a:close/>
              </a:path>
              <a:path w="1785620" h="527050">
                <a:moveTo>
                  <a:pt x="311403" y="6603"/>
                </a:moveTo>
                <a:lnTo>
                  <a:pt x="0" y="6603"/>
                </a:lnTo>
                <a:lnTo>
                  <a:pt x="0" y="78359"/>
                </a:lnTo>
                <a:lnTo>
                  <a:pt x="311403" y="78359"/>
                </a:lnTo>
                <a:lnTo>
                  <a:pt x="311403" y="6603"/>
                </a:lnTo>
                <a:close/>
              </a:path>
              <a:path w="1785620" h="527050">
                <a:moveTo>
                  <a:pt x="1454530" y="329946"/>
                </a:moveTo>
                <a:lnTo>
                  <a:pt x="1206880" y="329946"/>
                </a:lnTo>
                <a:lnTo>
                  <a:pt x="1206880" y="398145"/>
                </a:lnTo>
                <a:lnTo>
                  <a:pt x="1454530" y="398145"/>
                </a:lnTo>
                <a:lnTo>
                  <a:pt x="1454530" y="329946"/>
                </a:lnTo>
                <a:close/>
              </a:path>
              <a:path w="1785620" h="527050">
                <a:moveTo>
                  <a:pt x="1374013" y="85978"/>
                </a:moveTo>
                <a:lnTo>
                  <a:pt x="1288034" y="85978"/>
                </a:lnTo>
                <a:lnTo>
                  <a:pt x="1288034" y="329946"/>
                </a:lnTo>
                <a:lnTo>
                  <a:pt x="1374013" y="329946"/>
                </a:lnTo>
                <a:lnTo>
                  <a:pt x="1374013" y="85978"/>
                </a:lnTo>
                <a:close/>
              </a:path>
              <a:path w="1785620" h="527050">
                <a:moveTo>
                  <a:pt x="1374013" y="0"/>
                </a:moveTo>
                <a:lnTo>
                  <a:pt x="1204722" y="34162"/>
                </a:lnTo>
                <a:lnTo>
                  <a:pt x="1204722" y="104012"/>
                </a:lnTo>
                <a:lnTo>
                  <a:pt x="1288034" y="85978"/>
                </a:lnTo>
                <a:lnTo>
                  <a:pt x="1374013" y="85978"/>
                </a:lnTo>
                <a:lnTo>
                  <a:pt x="1374013" y="0"/>
                </a:lnTo>
                <a:close/>
              </a:path>
            </a:pathLst>
          </a:custGeom>
          <a:solidFill>
            <a:srgbClr val="2D7916"/>
          </a:solidFill>
        </p:spPr>
        <p:txBody>
          <a:bodyPr wrap="square" lIns="0" tIns="0" rIns="0" bIns="0" rtlCol="0"/>
          <a:lstStyle/>
          <a:p>
            <a:endParaRPr/>
          </a:p>
        </p:txBody>
      </p:sp>
      <p:sp>
        <p:nvSpPr>
          <p:cNvPr id="3" name="object 3"/>
          <p:cNvSpPr/>
          <p:nvPr/>
        </p:nvSpPr>
        <p:spPr>
          <a:xfrm>
            <a:off x="2272664" y="1414907"/>
            <a:ext cx="137287" cy="180974"/>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917445" y="1414907"/>
            <a:ext cx="146685" cy="18097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2197607" y="1358646"/>
            <a:ext cx="291465" cy="415290"/>
          </a:xfrm>
          <a:custGeom>
            <a:avLst/>
            <a:gdLst/>
            <a:ahLst/>
            <a:cxnLst/>
            <a:rect l="l" t="t" r="r" b="b"/>
            <a:pathLst>
              <a:path w="291464" h="415289">
                <a:moveTo>
                  <a:pt x="177292" y="0"/>
                </a:moveTo>
                <a:lnTo>
                  <a:pt x="225456" y="9334"/>
                </a:lnTo>
                <a:lnTo>
                  <a:pt x="261239" y="37337"/>
                </a:lnTo>
                <a:lnTo>
                  <a:pt x="283527" y="81359"/>
                </a:lnTo>
                <a:lnTo>
                  <a:pt x="290956" y="138811"/>
                </a:lnTo>
                <a:lnTo>
                  <a:pt x="288792" y="172033"/>
                </a:lnTo>
                <a:lnTo>
                  <a:pt x="271508" y="228143"/>
                </a:lnTo>
                <a:lnTo>
                  <a:pt x="237670" y="269581"/>
                </a:lnTo>
                <a:lnTo>
                  <a:pt x="191708" y="290726"/>
                </a:lnTo>
                <a:lnTo>
                  <a:pt x="164465" y="293369"/>
                </a:lnTo>
                <a:lnTo>
                  <a:pt x="140723" y="290915"/>
                </a:lnTo>
                <a:lnTo>
                  <a:pt x="119983" y="283543"/>
                </a:lnTo>
                <a:lnTo>
                  <a:pt x="102242" y="271242"/>
                </a:lnTo>
                <a:lnTo>
                  <a:pt x="87503" y="254000"/>
                </a:lnTo>
                <a:lnTo>
                  <a:pt x="86360" y="254000"/>
                </a:lnTo>
                <a:lnTo>
                  <a:pt x="86360" y="415163"/>
                </a:lnTo>
                <a:lnTo>
                  <a:pt x="0" y="415163"/>
                </a:lnTo>
                <a:lnTo>
                  <a:pt x="0" y="6857"/>
                </a:lnTo>
                <a:lnTo>
                  <a:pt x="86360" y="6857"/>
                </a:lnTo>
                <a:lnTo>
                  <a:pt x="86360" y="48894"/>
                </a:lnTo>
                <a:lnTo>
                  <a:pt x="87503" y="48894"/>
                </a:lnTo>
                <a:lnTo>
                  <a:pt x="105050" y="27539"/>
                </a:lnTo>
                <a:lnTo>
                  <a:pt x="125872" y="12255"/>
                </a:lnTo>
                <a:lnTo>
                  <a:pt x="149957" y="3067"/>
                </a:lnTo>
                <a:lnTo>
                  <a:pt x="177292" y="0"/>
                </a:lnTo>
                <a:close/>
              </a:path>
            </a:pathLst>
          </a:custGeom>
          <a:ln w="19811">
            <a:solidFill>
              <a:srgbClr val="2D7916"/>
            </a:solidFill>
          </a:ln>
        </p:spPr>
        <p:txBody>
          <a:bodyPr wrap="square" lIns="0" tIns="0" rIns="0" bIns="0" rtlCol="0"/>
          <a:lstStyle/>
          <a:p>
            <a:endParaRPr/>
          </a:p>
        </p:txBody>
      </p:sp>
      <p:sp>
        <p:nvSpPr>
          <p:cNvPr id="6" name="object 6"/>
          <p:cNvSpPr/>
          <p:nvPr/>
        </p:nvSpPr>
        <p:spPr>
          <a:xfrm>
            <a:off x="1839595" y="1358646"/>
            <a:ext cx="302895" cy="293370"/>
          </a:xfrm>
          <a:custGeom>
            <a:avLst/>
            <a:gdLst/>
            <a:ahLst/>
            <a:cxnLst/>
            <a:rect l="l" t="t" r="r" b="b"/>
            <a:pathLst>
              <a:path w="302894" h="293369">
                <a:moveTo>
                  <a:pt x="153797" y="0"/>
                </a:moveTo>
                <a:lnTo>
                  <a:pt x="215931" y="9810"/>
                </a:lnTo>
                <a:lnTo>
                  <a:pt x="263017" y="39242"/>
                </a:lnTo>
                <a:lnTo>
                  <a:pt x="292734" y="84772"/>
                </a:lnTo>
                <a:lnTo>
                  <a:pt x="302641" y="142875"/>
                </a:lnTo>
                <a:lnTo>
                  <a:pt x="300091" y="175902"/>
                </a:lnTo>
                <a:lnTo>
                  <a:pt x="279655" y="230957"/>
                </a:lnTo>
                <a:lnTo>
                  <a:pt x="239480" y="270652"/>
                </a:lnTo>
                <a:lnTo>
                  <a:pt x="183612" y="290845"/>
                </a:lnTo>
                <a:lnTo>
                  <a:pt x="149987" y="293369"/>
                </a:lnTo>
                <a:lnTo>
                  <a:pt x="116889" y="290917"/>
                </a:lnTo>
                <a:lnTo>
                  <a:pt x="61886" y="271295"/>
                </a:lnTo>
                <a:lnTo>
                  <a:pt x="22502" y="232820"/>
                </a:lnTo>
                <a:lnTo>
                  <a:pt x="2500" y="179635"/>
                </a:lnTo>
                <a:lnTo>
                  <a:pt x="0" y="147827"/>
                </a:lnTo>
                <a:lnTo>
                  <a:pt x="2595" y="115038"/>
                </a:lnTo>
                <a:lnTo>
                  <a:pt x="23360" y="60745"/>
                </a:lnTo>
                <a:lnTo>
                  <a:pt x="64125" y="22074"/>
                </a:lnTo>
                <a:lnTo>
                  <a:pt x="120270" y="2452"/>
                </a:lnTo>
                <a:lnTo>
                  <a:pt x="153797" y="0"/>
                </a:lnTo>
                <a:close/>
              </a:path>
            </a:pathLst>
          </a:custGeom>
          <a:ln w="19812">
            <a:solidFill>
              <a:srgbClr val="2D7916"/>
            </a:solidFill>
          </a:ln>
        </p:spPr>
        <p:txBody>
          <a:bodyPr wrap="square" lIns="0" tIns="0" rIns="0" bIns="0" rtlCol="0"/>
          <a:lstStyle/>
          <a:p>
            <a:endParaRPr/>
          </a:p>
        </p:txBody>
      </p:sp>
      <p:sp>
        <p:nvSpPr>
          <p:cNvPr id="7" name="object 7"/>
          <p:cNvSpPr/>
          <p:nvPr/>
        </p:nvSpPr>
        <p:spPr>
          <a:xfrm>
            <a:off x="3089529" y="1312799"/>
            <a:ext cx="108585" cy="273685"/>
          </a:xfrm>
          <a:custGeom>
            <a:avLst/>
            <a:gdLst/>
            <a:ahLst/>
            <a:cxnLst/>
            <a:rect l="l" t="t" r="r" b="b"/>
            <a:pathLst>
              <a:path w="108585" h="273684">
                <a:moveTo>
                  <a:pt x="56006" y="0"/>
                </a:moveTo>
                <a:lnTo>
                  <a:pt x="31503" y="8788"/>
                </a:lnTo>
                <a:lnTo>
                  <a:pt x="14001" y="35163"/>
                </a:lnTo>
                <a:lnTo>
                  <a:pt x="3500" y="79134"/>
                </a:lnTo>
                <a:lnTo>
                  <a:pt x="0" y="140715"/>
                </a:lnTo>
                <a:lnTo>
                  <a:pt x="3429" y="198649"/>
                </a:lnTo>
                <a:lnTo>
                  <a:pt x="13716" y="240045"/>
                </a:lnTo>
                <a:lnTo>
                  <a:pt x="30861" y="264892"/>
                </a:lnTo>
                <a:lnTo>
                  <a:pt x="54863" y="273176"/>
                </a:lnTo>
                <a:lnTo>
                  <a:pt x="78293" y="264630"/>
                </a:lnTo>
                <a:lnTo>
                  <a:pt x="95043" y="238998"/>
                </a:lnTo>
                <a:lnTo>
                  <a:pt x="105102" y="196292"/>
                </a:lnTo>
                <a:lnTo>
                  <a:pt x="108457" y="136525"/>
                </a:lnTo>
                <a:lnTo>
                  <a:pt x="105173" y="76831"/>
                </a:lnTo>
                <a:lnTo>
                  <a:pt x="95329" y="34162"/>
                </a:lnTo>
                <a:lnTo>
                  <a:pt x="78936" y="8544"/>
                </a:lnTo>
                <a:lnTo>
                  <a:pt x="56006" y="0"/>
                </a:lnTo>
                <a:close/>
              </a:path>
            </a:pathLst>
          </a:custGeom>
          <a:ln w="19811">
            <a:solidFill>
              <a:srgbClr val="2D7916"/>
            </a:solidFill>
          </a:ln>
        </p:spPr>
        <p:txBody>
          <a:bodyPr wrap="square" lIns="0" tIns="0" rIns="0" bIns="0" rtlCol="0"/>
          <a:lstStyle/>
          <a:p>
            <a:endParaRPr/>
          </a:p>
        </p:txBody>
      </p:sp>
      <p:sp>
        <p:nvSpPr>
          <p:cNvPr id="8" name="object 8"/>
          <p:cNvSpPr/>
          <p:nvPr/>
        </p:nvSpPr>
        <p:spPr>
          <a:xfrm>
            <a:off x="1500758" y="1253616"/>
            <a:ext cx="311785" cy="391795"/>
          </a:xfrm>
          <a:custGeom>
            <a:avLst/>
            <a:gdLst/>
            <a:ahLst/>
            <a:cxnLst/>
            <a:rect l="l" t="t" r="r" b="b"/>
            <a:pathLst>
              <a:path w="311785" h="391794">
                <a:moveTo>
                  <a:pt x="0" y="0"/>
                </a:moveTo>
                <a:lnTo>
                  <a:pt x="311403" y="0"/>
                </a:lnTo>
                <a:lnTo>
                  <a:pt x="311403" y="71755"/>
                </a:lnTo>
                <a:lnTo>
                  <a:pt x="199643" y="71755"/>
                </a:lnTo>
                <a:lnTo>
                  <a:pt x="199643" y="391541"/>
                </a:lnTo>
                <a:lnTo>
                  <a:pt x="111125" y="391541"/>
                </a:lnTo>
                <a:lnTo>
                  <a:pt x="111125" y="71755"/>
                </a:lnTo>
                <a:lnTo>
                  <a:pt x="0" y="71755"/>
                </a:lnTo>
                <a:lnTo>
                  <a:pt x="0" y="0"/>
                </a:lnTo>
                <a:close/>
              </a:path>
            </a:pathLst>
          </a:custGeom>
          <a:ln w="19811">
            <a:solidFill>
              <a:srgbClr val="2D7916"/>
            </a:solidFill>
          </a:ln>
        </p:spPr>
        <p:txBody>
          <a:bodyPr wrap="square" lIns="0" tIns="0" rIns="0" bIns="0" rtlCol="0"/>
          <a:lstStyle/>
          <a:p>
            <a:endParaRPr/>
          </a:p>
        </p:txBody>
      </p:sp>
      <p:sp>
        <p:nvSpPr>
          <p:cNvPr id="9" name="object 9"/>
          <p:cNvSpPr/>
          <p:nvPr/>
        </p:nvSpPr>
        <p:spPr>
          <a:xfrm>
            <a:off x="3001898" y="1247013"/>
            <a:ext cx="284480" cy="405130"/>
          </a:xfrm>
          <a:custGeom>
            <a:avLst/>
            <a:gdLst/>
            <a:ahLst/>
            <a:cxnLst/>
            <a:rect l="l" t="t" r="r" b="b"/>
            <a:pathLst>
              <a:path w="284479" h="405130">
                <a:moveTo>
                  <a:pt x="147446" y="0"/>
                </a:moveTo>
                <a:lnTo>
                  <a:pt x="189177" y="5545"/>
                </a:lnTo>
                <a:lnTo>
                  <a:pt x="249856" y="49911"/>
                </a:lnTo>
                <a:lnTo>
                  <a:pt x="268811" y="88730"/>
                </a:lnTo>
                <a:lnTo>
                  <a:pt x="280182" y="138641"/>
                </a:lnTo>
                <a:lnTo>
                  <a:pt x="283972" y="199644"/>
                </a:lnTo>
                <a:lnTo>
                  <a:pt x="281658" y="246459"/>
                </a:lnTo>
                <a:lnTo>
                  <a:pt x="274700" y="287464"/>
                </a:lnTo>
                <a:lnTo>
                  <a:pt x="246761" y="352044"/>
                </a:lnTo>
                <a:lnTo>
                  <a:pt x="201390" y="391763"/>
                </a:lnTo>
                <a:lnTo>
                  <a:pt x="139826" y="405002"/>
                </a:lnTo>
                <a:lnTo>
                  <a:pt x="97102" y="399551"/>
                </a:lnTo>
                <a:lnTo>
                  <a:pt x="62145" y="383196"/>
                </a:lnTo>
                <a:lnTo>
                  <a:pt x="34956" y="355933"/>
                </a:lnTo>
                <a:lnTo>
                  <a:pt x="15536" y="317758"/>
                </a:lnTo>
                <a:lnTo>
                  <a:pt x="3884" y="268669"/>
                </a:lnTo>
                <a:lnTo>
                  <a:pt x="0" y="208661"/>
                </a:lnTo>
                <a:lnTo>
                  <a:pt x="2359" y="160746"/>
                </a:lnTo>
                <a:lnTo>
                  <a:pt x="9445" y="118903"/>
                </a:lnTo>
                <a:lnTo>
                  <a:pt x="37845" y="53339"/>
                </a:lnTo>
                <a:lnTo>
                  <a:pt x="84121" y="13335"/>
                </a:lnTo>
                <a:lnTo>
                  <a:pt x="147446" y="0"/>
                </a:lnTo>
                <a:close/>
              </a:path>
            </a:pathLst>
          </a:custGeom>
          <a:ln w="19812">
            <a:solidFill>
              <a:srgbClr val="2D7916"/>
            </a:solidFill>
          </a:ln>
        </p:spPr>
        <p:txBody>
          <a:bodyPr wrap="square" lIns="0" tIns="0" rIns="0" bIns="0" rtlCol="0"/>
          <a:lstStyle/>
          <a:p>
            <a:endParaRPr/>
          </a:p>
        </p:txBody>
      </p:sp>
      <p:sp>
        <p:nvSpPr>
          <p:cNvPr id="10" name="object 10"/>
          <p:cNvSpPr/>
          <p:nvPr/>
        </p:nvSpPr>
        <p:spPr>
          <a:xfrm>
            <a:off x="2705480" y="1247013"/>
            <a:ext cx="250190" cy="398145"/>
          </a:xfrm>
          <a:custGeom>
            <a:avLst/>
            <a:gdLst/>
            <a:ahLst/>
            <a:cxnLst/>
            <a:rect l="l" t="t" r="r" b="b"/>
            <a:pathLst>
              <a:path w="250189" h="398144">
                <a:moveTo>
                  <a:pt x="169291" y="0"/>
                </a:moveTo>
                <a:lnTo>
                  <a:pt x="169291" y="329946"/>
                </a:lnTo>
                <a:lnTo>
                  <a:pt x="249808" y="329946"/>
                </a:lnTo>
                <a:lnTo>
                  <a:pt x="249808" y="398145"/>
                </a:lnTo>
                <a:lnTo>
                  <a:pt x="2158" y="398145"/>
                </a:lnTo>
                <a:lnTo>
                  <a:pt x="2158" y="329946"/>
                </a:lnTo>
                <a:lnTo>
                  <a:pt x="83312" y="329946"/>
                </a:lnTo>
                <a:lnTo>
                  <a:pt x="83312" y="85978"/>
                </a:lnTo>
                <a:lnTo>
                  <a:pt x="0" y="104012"/>
                </a:lnTo>
                <a:lnTo>
                  <a:pt x="0" y="34162"/>
                </a:lnTo>
                <a:lnTo>
                  <a:pt x="169291" y="0"/>
                </a:lnTo>
                <a:close/>
              </a:path>
            </a:pathLst>
          </a:custGeom>
          <a:ln w="19812">
            <a:solidFill>
              <a:srgbClr val="2D7916"/>
            </a:solidFill>
          </a:ln>
        </p:spPr>
        <p:txBody>
          <a:bodyPr wrap="square" lIns="0" tIns="0" rIns="0" bIns="0" rtlCol="0"/>
          <a:lstStyle/>
          <a:p>
            <a:endParaRPr/>
          </a:p>
        </p:txBody>
      </p:sp>
      <p:sp>
        <p:nvSpPr>
          <p:cNvPr id="11" name="object 11"/>
          <p:cNvSpPr/>
          <p:nvPr/>
        </p:nvSpPr>
        <p:spPr>
          <a:xfrm>
            <a:off x="3464814" y="1221232"/>
            <a:ext cx="4219574" cy="565276"/>
          </a:xfrm>
          <a:prstGeom prst="rect">
            <a:avLst/>
          </a:prstGeom>
          <a:blipFill>
            <a:blip r:embed="rId4" cstate="print"/>
            <a:stretch>
              <a:fillRect/>
            </a:stretch>
          </a:blipFill>
        </p:spPr>
        <p:txBody>
          <a:bodyPr wrap="square" lIns="0" tIns="0" rIns="0" bIns="0" rtlCol="0"/>
          <a:lstStyle/>
          <a:p>
            <a:endParaRPr/>
          </a:p>
        </p:txBody>
      </p:sp>
      <p:sp>
        <p:nvSpPr>
          <p:cNvPr id="12" name="object 12"/>
          <p:cNvSpPr/>
          <p:nvPr/>
        </p:nvSpPr>
        <p:spPr>
          <a:xfrm>
            <a:off x="2674239" y="1885314"/>
            <a:ext cx="3814191" cy="571753"/>
          </a:xfrm>
          <a:prstGeom prst="rect">
            <a:avLst/>
          </a:prstGeom>
          <a:blipFill>
            <a:blip r:embed="rId5" cstate="print"/>
            <a:stretch>
              <a:fillRect/>
            </a:stretch>
          </a:blipFill>
        </p:spPr>
        <p:txBody>
          <a:bodyPr wrap="square" lIns="0" tIns="0" rIns="0" bIns="0" rtlCol="0"/>
          <a:lstStyle/>
          <a:p>
            <a:endParaRPr/>
          </a:p>
        </p:txBody>
      </p:sp>
      <p:sp>
        <p:nvSpPr>
          <p:cNvPr id="13" name="object 13"/>
          <p:cNvSpPr txBox="1"/>
          <p:nvPr/>
        </p:nvSpPr>
        <p:spPr>
          <a:xfrm>
            <a:off x="1842642" y="2442718"/>
            <a:ext cx="2593340" cy="4050029"/>
          </a:xfrm>
          <a:prstGeom prst="rect">
            <a:avLst/>
          </a:prstGeom>
        </p:spPr>
        <p:txBody>
          <a:bodyPr vert="horz" wrap="square" lIns="0" tIns="48895" rIns="0" bIns="0" rtlCol="0">
            <a:spAutoFit/>
          </a:bodyPr>
          <a:lstStyle/>
          <a:p>
            <a:pPr marL="355600" indent="-343535">
              <a:lnSpc>
                <a:spcPct val="100000"/>
              </a:lnSpc>
              <a:spcBef>
                <a:spcPts val="385"/>
              </a:spcBef>
              <a:buFont typeface="Arial"/>
              <a:buChar char="•"/>
              <a:tabLst>
                <a:tab pos="355600" algn="l"/>
                <a:tab pos="356235" algn="l"/>
              </a:tabLst>
            </a:pPr>
            <a:r>
              <a:rPr sz="2400" dirty="0">
                <a:solidFill>
                  <a:srgbClr val="DA5003"/>
                </a:solidFill>
                <a:latin typeface="Times New Roman"/>
                <a:cs typeface="Times New Roman"/>
              </a:rPr>
              <a:t>Maharashtra</a:t>
            </a:r>
            <a:endParaRPr sz="2400">
              <a:latin typeface="Times New Roman"/>
              <a:cs typeface="Times New Roman"/>
            </a:endParaRPr>
          </a:p>
          <a:p>
            <a:pPr marL="355600" indent="-343535">
              <a:lnSpc>
                <a:spcPct val="100000"/>
              </a:lnSpc>
              <a:spcBef>
                <a:spcPts val="290"/>
              </a:spcBef>
              <a:buFont typeface="Arial"/>
              <a:buChar char="•"/>
              <a:tabLst>
                <a:tab pos="355600" algn="l"/>
                <a:tab pos="356235" algn="l"/>
              </a:tabLst>
            </a:pPr>
            <a:r>
              <a:rPr sz="2400" spc="-40" dirty="0">
                <a:solidFill>
                  <a:srgbClr val="DA5003"/>
                </a:solidFill>
                <a:latin typeface="Times New Roman"/>
                <a:cs typeface="Times New Roman"/>
              </a:rPr>
              <a:t>Tamil</a:t>
            </a:r>
            <a:r>
              <a:rPr sz="2400" spc="-15" dirty="0">
                <a:solidFill>
                  <a:srgbClr val="DA5003"/>
                </a:solidFill>
                <a:latin typeface="Times New Roman"/>
                <a:cs typeface="Times New Roman"/>
              </a:rPr>
              <a:t> </a:t>
            </a:r>
            <a:r>
              <a:rPr sz="2400" dirty="0">
                <a:solidFill>
                  <a:srgbClr val="DA5003"/>
                </a:solidFill>
                <a:latin typeface="Times New Roman"/>
                <a:cs typeface="Times New Roman"/>
              </a:rPr>
              <a:t>Nadu</a:t>
            </a:r>
            <a:endParaRPr sz="2400">
              <a:latin typeface="Times New Roman"/>
              <a:cs typeface="Times New Roman"/>
            </a:endParaRPr>
          </a:p>
          <a:p>
            <a:pPr marL="355600" indent="-343535">
              <a:lnSpc>
                <a:spcPct val="100000"/>
              </a:lnSpc>
              <a:spcBef>
                <a:spcPts val="285"/>
              </a:spcBef>
              <a:buFont typeface="Arial"/>
              <a:buChar char="•"/>
              <a:tabLst>
                <a:tab pos="355600" algn="l"/>
                <a:tab pos="356235" algn="l"/>
              </a:tabLst>
            </a:pPr>
            <a:r>
              <a:rPr sz="2400" dirty="0">
                <a:solidFill>
                  <a:srgbClr val="DA5003"/>
                </a:solidFill>
                <a:latin typeface="Times New Roman"/>
                <a:cs typeface="Times New Roman"/>
              </a:rPr>
              <a:t>Delhi</a:t>
            </a:r>
            <a:endParaRPr sz="2400">
              <a:latin typeface="Times New Roman"/>
              <a:cs typeface="Times New Roman"/>
            </a:endParaRPr>
          </a:p>
          <a:p>
            <a:pPr marL="355600" indent="-343535">
              <a:lnSpc>
                <a:spcPct val="100000"/>
              </a:lnSpc>
              <a:spcBef>
                <a:spcPts val="295"/>
              </a:spcBef>
              <a:buFont typeface="Arial"/>
              <a:buChar char="•"/>
              <a:tabLst>
                <a:tab pos="355600" algn="l"/>
                <a:tab pos="356235" algn="l"/>
              </a:tabLst>
            </a:pPr>
            <a:r>
              <a:rPr sz="2400" spc="-5" dirty="0">
                <a:solidFill>
                  <a:srgbClr val="DA5003"/>
                </a:solidFill>
                <a:latin typeface="Times New Roman"/>
                <a:cs typeface="Times New Roman"/>
              </a:rPr>
              <a:t>Uttar-Pradesh</a:t>
            </a:r>
            <a:endParaRPr sz="2400">
              <a:latin typeface="Times New Roman"/>
              <a:cs typeface="Times New Roman"/>
            </a:endParaRPr>
          </a:p>
          <a:p>
            <a:pPr marL="355600" indent="-343535">
              <a:lnSpc>
                <a:spcPct val="100000"/>
              </a:lnSpc>
              <a:spcBef>
                <a:spcPts val="285"/>
              </a:spcBef>
              <a:buFont typeface="Arial"/>
              <a:buChar char="•"/>
              <a:tabLst>
                <a:tab pos="355600" algn="l"/>
                <a:tab pos="356235" algn="l"/>
              </a:tabLst>
            </a:pPr>
            <a:r>
              <a:rPr sz="2400" dirty="0">
                <a:solidFill>
                  <a:srgbClr val="DA5003"/>
                </a:solidFill>
                <a:latin typeface="Times New Roman"/>
                <a:cs typeface="Times New Roman"/>
              </a:rPr>
              <a:t>Rajasthan</a:t>
            </a:r>
            <a:endParaRPr sz="2400">
              <a:latin typeface="Times New Roman"/>
              <a:cs typeface="Times New Roman"/>
            </a:endParaRPr>
          </a:p>
          <a:p>
            <a:pPr marL="355600" indent="-343535">
              <a:lnSpc>
                <a:spcPct val="100000"/>
              </a:lnSpc>
              <a:spcBef>
                <a:spcPts val="290"/>
              </a:spcBef>
              <a:buFont typeface="Arial"/>
              <a:buChar char="•"/>
              <a:tabLst>
                <a:tab pos="355600" algn="l"/>
                <a:tab pos="356235" algn="l"/>
              </a:tabLst>
            </a:pPr>
            <a:r>
              <a:rPr sz="2400" spc="-55" dirty="0">
                <a:solidFill>
                  <a:srgbClr val="DA5003"/>
                </a:solidFill>
                <a:latin typeface="Times New Roman"/>
                <a:cs typeface="Times New Roman"/>
              </a:rPr>
              <a:t>West</a:t>
            </a:r>
            <a:r>
              <a:rPr sz="2400" dirty="0">
                <a:solidFill>
                  <a:srgbClr val="DA5003"/>
                </a:solidFill>
                <a:latin typeface="Times New Roman"/>
                <a:cs typeface="Times New Roman"/>
              </a:rPr>
              <a:t> Bengal</a:t>
            </a:r>
            <a:endParaRPr sz="2400">
              <a:latin typeface="Times New Roman"/>
              <a:cs typeface="Times New Roman"/>
            </a:endParaRPr>
          </a:p>
          <a:p>
            <a:pPr marL="355600" indent="-343535">
              <a:lnSpc>
                <a:spcPct val="100000"/>
              </a:lnSpc>
              <a:spcBef>
                <a:spcPts val="285"/>
              </a:spcBef>
              <a:buFont typeface="Arial"/>
              <a:buChar char="•"/>
              <a:tabLst>
                <a:tab pos="355600" algn="l"/>
                <a:tab pos="356235" algn="l"/>
              </a:tabLst>
            </a:pPr>
            <a:r>
              <a:rPr sz="2400" dirty="0">
                <a:solidFill>
                  <a:srgbClr val="DA5003"/>
                </a:solidFill>
                <a:latin typeface="Times New Roman"/>
                <a:cs typeface="Times New Roman"/>
              </a:rPr>
              <a:t>Bihar</a:t>
            </a:r>
            <a:endParaRPr sz="2400">
              <a:latin typeface="Times New Roman"/>
              <a:cs typeface="Times New Roman"/>
            </a:endParaRPr>
          </a:p>
          <a:p>
            <a:pPr marL="355600" indent="-343535">
              <a:lnSpc>
                <a:spcPct val="100000"/>
              </a:lnSpc>
              <a:spcBef>
                <a:spcPts val="295"/>
              </a:spcBef>
              <a:buFont typeface="Arial"/>
              <a:buChar char="•"/>
              <a:tabLst>
                <a:tab pos="355600" algn="l"/>
                <a:tab pos="356235" algn="l"/>
              </a:tabLst>
            </a:pPr>
            <a:r>
              <a:rPr sz="2400" dirty="0">
                <a:solidFill>
                  <a:srgbClr val="DA5003"/>
                </a:solidFill>
                <a:latin typeface="Times New Roman"/>
                <a:cs typeface="Times New Roman"/>
              </a:rPr>
              <a:t>Kerala</a:t>
            </a:r>
            <a:endParaRPr sz="2400">
              <a:latin typeface="Times New Roman"/>
              <a:cs typeface="Times New Roman"/>
            </a:endParaRPr>
          </a:p>
          <a:p>
            <a:pPr marL="355600" indent="-343535">
              <a:lnSpc>
                <a:spcPct val="100000"/>
              </a:lnSpc>
              <a:spcBef>
                <a:spcPts val="285"/>
              </a:spcBef>
              <a:buFont typeface="Arial"/>
              <a:buChar char="•"/>
              <a:tabLst>
                <a:tab pos="355600" algn="l"/>
                <a:tab pos="356235" algn="l"/>
              </a:tabLst>
            </a:pPr>
            <a:r>
              <a:rPr sz="2400" dirty="0">
                <a:solidFill>
                  <a:srgbClr val="DA5003"/>
                </a:solidFill>
                <a:latin typeface="Times New Roman"/>
                <a:cs typeface="Times New Roman"/>
              </a:rPr>
              <a:t>Karnataka</a:t>
            </a:r>
            <a:endParaRPr sz="2400">
              <a:latin typeface="Times New Roman"/>
              <a:cs typeface="Times New Roman"/>
            </a:endParaRPr>
          </a:p>
          <a:p>
            <a:pPr marL="355600" indent="-343535">
              <a:lnSpc>
                <a:spcPct val="100000"/>
              </a:lnSpc>
              <a:spcBef>
                <a:spcPts val="290"/>
              </a:spcBef>
              <a:buFont typeface="Arial"/>
              <a:buChar char="•"/>
              <a:tabLst>
                <a:tab pos="355600" algn="l"/>
                <a:tab pos="356235" algn="l"/>
              </a:tabLst>
            </a:pPr>
            <a:r>
              <a:rPr sz="2400" spc="-5" dirty="0">
                <a:solidFill>
                  <a:srgbClr val="DA5003"/>
                </a:solidFill>
                <a:latin typeface="Times New Roman"/>
                <a:cs typeface="Times New Roman"/>
              </a:rPr>
              <a:t>Himachal</a:t>
            </a:r>
            <a:r>
              <a:rPr sz="2400" spc="-40" dirty="0">
                <a:solidFill>
                  <a:srgbClr val="DA5003"/>
                </a:solidFill>
                <a:latin typeface="Times New Roman"/>
                <a:cs typeface="Times New Roman"/>
              </a:rPr>
              <a:t> </a:t>
            </a:r>
            <a:r>
              <a:rPr sz="2400" spc="-5" dirty="0">
                <a:solidFill>
                  <a:srgbClr val="DA5003"/>
                </a:solidFill>
                <a:latin typeface="Times New Roman"/>
                <a:cs typeface="Times New Roman"/>
              </a:rPr>
              <a:t>Pradesh</a:t>
            </a:r>
            <a:endParaRPr sz="2400">
              <a:latin typeface="Times New Roman"/>
              <a:cs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90472" y="1127760"/>
            <a:ext cx="988060" cy="520700"/>
          </a:xfrm>
          <a:custGeom>
            <a:avLst/>
            <a:gdLst/>
            <a:ahLst/>
            <a:cxnLst/>
            <a:rect l="l" t="t" r="r" b="b"/>
            <a:pathLst>
              <a:path w="988060" h="520700">
                <a:moveTo>
                  <a:pt x="783209" y="112013"/>
                </a:moveTo>
                <a:lnTo>
                  <a:pt x="696848" y="112013"/>
                </a:lnTo>
                <a:lnTo>
                  <a:pt x="696848" y="520318"/>
                </a:lnTo>
                <a:lnTo>
                  <a:pt x="783209" y="520318"/>
                </a:lnTo>
                <a:lnTo>
                  <a:pt x="783209" y="359155"/>
                </a:lnTo>
                <a:lnTo>
                  <a:pt x="950071" y="359155"/>
                </a:lnTo>
                <a:lnTo>
                  <a:pt x="953135" y="356107"/>
                </a:lnTo>
                <a:lnTo>
                  <a:pt x="968230" y="333246"/>
                </a:lnTo>
                <a:lnTo>
                  <a:pt x="968594" y="332359"/>
                </a:lnTo>
                <a:lnTo>
                  <a:pt x="837184" y="332359"/>
                </a:lnTo>
                <a:lnTo>
                  <a:pt x="825376" y="331215"/>
                </a:lnTo>
                <a:lnTo>
                  <a:pt x="790384" y="304260"/>
                </a:lnTo>
                <a:lnTo>
                  <a:pt x="781811" y="266826"/>
                </a:lnTo>
                <a:lnTo>
                  <a:pt x="781845" y="243966"/>
                </a:lnTo>
                <a:lnTo>
                  <a:pt x="791241" y="202201"/>
                </a:lnTo>
                <a:lnTo>
                  <a:pt x="829240" y="172565"/>
                </a:lnTo>
                <a:lnTo>
                  <a:pt x="841883" y="171323"/>
                </a:lnTo>
                <a:lnTo>
                  <a:pt x="974352" y="171323"/>
                </a:lnTo>
                <a:lnTo>
                  <a:pt x="971016" y="162778"/>
                </a:lnTo>
                <a:lnTo>
                  <a:pt x="965453" y="154050"/>
                </a:lnTo>
                <a:lnTo>
                  <a:pt x="783209" y="154050"/>
                </a:lnTo>
                <a:lnTo>
                  <a:pt x="783209" y="112013"/>
                </a:lnTo>
                <a:close/>
              </a:path>
              <a:path w="988060" h="520700">
                <a:moveTo>
                  <a:pt x="950071" y="359155"/>
                </a:moveTo>
                <a:lnTo>
                  <a:pt x="784225" y="359155"/>
                </a:lnTo>
                <a:lnTo>
                  <a:pt x="798966" y="376398"/>
                </a:lnTo>
                <a:lnTo>
                  <a:pt x="816721" y="388699"/>
                </a:lnTo>
                <a:lnTo>
                  <a:pt x="837499" y="396071"/>
                </a:lnTo>
                <a:lnTo>
                  <a:pt x="861314" y="398525"/>
                </a:lnTo>
                <a:lnTo>
                  <a:pt x="888555" y="395880"/>
                </a:lnTo>
                <a:lnTo>
                  <a:pt x="912939" y="387937"/>
                </a:lnTo>
                <a:lnTo>
                  <a:pt x="934466" y="374683"/>
                </a:lnTo>
                <a:lnTo>
                  <a:pt x="950071" y="359155"/>
                </a:lnTo>
                <a:close/>
              </a:path>
              <a:path w="988060" h="520700">
                <a:moveTo>
                  <a:pt x="974352" y="171323"/>
                </a:moveTo>
                <a:lnTo>
                  <a:pt x="841883" y="171323"/>
                </a:lnTo>
                <a:lnTo>
                  <a:pt x="866959" y="175920"/>
                </a:lnTo>
                <a:lnTo>
                  <a:pt x="884856" y="189722"/>
                </a:lnTo>
                <a:lnTo>
                  <a:pt x="895586" y="212738"/>
                </a:lnTo>
                <a:lnTo>
                  <a:pt x="899160" y="244982"/>
                </a:lnTo>
                <a:lnTo>
                  <a:pt x="898155" y="264727"/>
                </a:lnTo>
                <a:lnTo>
                  <a:pt x="882904" y="309625"/>
                </a:lnTo>
                <a:lnTo>
                  <a:pt x="851114" y="330950"/>
                </a:lnTo>
                <a:lnTo>
                  <a:pt x="837184" y="332359"/>
                </a:lnTo>
                <a:lnTo>
                  <a:pt x="968594" y="332359"/>
                </a:lnTo>
                <a:lnTo>
                  <a:pt x="979027" y="306943"/>
                </a:lnTo>
                <a:lnTo>
                  <a:pt x="985514" y="277187"/>
                </a:lnTo>
                <a:lnTo>
                  <a:pt x="987679" y="243966"/>
                </a:lnTo>
                <a:lnTo>
                  <a:pt x="985823" y="213538"/>
                </a:lnTo>
                <a:lnTo>
                  <a:pt x="980265" y="186467"/>
                </a:lnTo>
                <a:lnTo>
                  <a:pt x="974352" y="171323"/>
                </a:lnTo>
                <a:close/>
              </a:path>
              <a:path w="988060" h="520700">
                <a:moveTo>
                  <a:pt x="874141" y="105155"/>
                </a:moveTo>
                <a:lnTo>
                  <a:pt x="846804" y="108223"/>
                </a:lnTo>
                <a:lnTo>
                  <a:pt x="822705" y="117411"/>
                </a:lnTo>
                <a:lnTo>
                  <a:pt x="801846" y="132695"/>
                </a:lnTo>
                <a:lnTo>
                  <a:pt x="784225" y="154050"/>
                </a:lnTo>
                <a:lnTo>
                  <a:pt x="965453" y="154050"/>
                </a:lnTo>
                <a:lnTo>
                  <a:pt x="922258" y="114490"/>
                </a:lnTo>
                <a:lnTo>
                  <a:pt x="874141" y="105155"/>
                </a:lnTo>
                <a:close/>
              </a:path>
              <a:path w="988060" h="520700">
                <a:moveTo>
                  <a:pt x="492505" y="105155"/>
                </a:moveTo>
                <a:lnTo>
                  <a:pt x="429148" y="114966"/>
                </a:lnTo>
                <a:lnTo>
                  <a:pt x="380365" y="144399"/>
                </a:lnTo>
                <a:lnTo>
                  <a:pt x="349218" y="191119"/>
                </a:lnTo>
                <a:lnTo>
                  <a:pt x="338835" y="252984"/>
                </a:lnTo>
                <a:lnTo>
                  <a:pt x="341336" y="284773"/>
                </a:lnTo>
                <a:lnTo>
                  <a:pt x="361338" y="337923"/>
                </a:lnTo>
                <a:lnTo>
                  <a:pt x="400702" y="376451"/>
                </a:lnTo>
                <a:lnTo>
                  <a:pt x="455618" y="396073"/>
                </a:lnTo>
                <a:lnTo>
                  <a:pt x="488696" y="398525"/>
                </a:lnTo>
                <a:lnTo>
                  <a:pt x="522341" y="395999"/>
                </a:lnTo>
                <a:lnTo>
                  <a:pt x="578296" y="375755"/>
                </a:lnTo>
                <a:lnTo>
                  <a:pt x="618418" y="335988"/>
                </a:lnTo>
                <a:lnTo>
                  <a:pt x="620219" y="332359"/>
                </a:lnTo>
                <a:lnTo>
                  <a:pt x="491490" y="332359"/>
                </a:lnTo>
                <a:lnTo>
                  <a:pt x="463059" y="327332"/>
                </a:lnTo>
                <a:lnTo>
                  <a:pt x="442737" y="312245"/>
                </a:lnTo>
                <a:lnTo>
                  <a:pt x="430535" y="287085"/>
                </a:lnTo>
                <a:lnTo>
                  <a:pt x="426466" y="251840"/>
                </a:lnTo>
                <a:lnTo>
                  <a:pt x="427533" y="233693"/>
                </a:lnTo>
                <a:lnTo>
                  <a:pt x="443357" y="192277"/>
                </a:lnTo>
                <a:lnTo>
                  <a:pt x="476503" y="172632"/>
                </a:lnTo>
                <a:lnTo>
                  <a:pt x="490982" y="171323"/>
                </a:lnTo>
                <a:lnTo>
                  <a:pt x="622074" y="171323"/>
                </a:lnTo>
                <a:lnTo>
                  <a:pt x="619168" y="165592"/>
                </a:lnTo>
                <a:lnTo>
                  <a:pt x="601853" y="144399"/>
                </a:lnTo>
                <a:lnTo>
                  <a:pt x="580159" y="127230"/>
                </a:lnTo>
                <a:lnTo>
                  <a:pt x="554704" y="114966"/>
                </a:lnTo>
                <a:lnTo>
                  <a:pt x="525486" y="107608"/>
                </a:lnTo>
                <a:lnTo>
                  <a:pt x="492505" y="105155"/>
                </a:lnTo>
                <a:close/>
              </a:path>
              <a:path w="988060" h="520700">
                <a:moveTo>
                  <a:pt x="622074" y="171323"/>
                </a:moveTo>
                <a:lnTo>
                  <a:pt x="490982" y="171323"/>
                </a:lnTo>
                <a:lnTo>
                  <a:pt x="518318" y="176208"/>
                </a:lnTo>
                <a:lnTo>
                  <a:pt x="537845" y="190881"/>
                </a:lnTo>
                <a:lnTo>
                  <a:pt x="549560" y="215364"/>
                </a:lnTo>
                <a:lnTo>
                  <a:pt x="553466" y="249681"/>
                </a:lnTo>
                <a:lnTo>
                  <a:pt x="549586" y="285853"/>
                </a:lnTo>
                <a:lnTo>
                  <a:pt x="537956" y="311689"/>
                </a:lnTo>
                <a:lnTo>
                  <a:pt x="518586" y="327191"/>
                </a:lnTo>
                <a:lnTo>
                  <a:pt x="491490" y="332359"/>
                </a:lnTo>
                <a:lnTo>
                  <a:pt x="620219" y="332359"/>
                </a:lnTo>
                <a:lnTo>
                  <a:pt x="631158" y="310308"/>
                </a:lnTo>
                <a:lnTo>
                  <a:pt x="638802" y="280985"/>
                </a:lnTo>
                <a:lnTo>
                  <a:pt x="641350" y="248030"/>
                </a:lnTo>
                <a:lnTo>
                  <a:pt x="638893" y="217408"/>
                </a:lnTo>
                <a:lnTo>
                  <a:pt x="631507" y="189928"/>
                </a:lnTo>
                <a:lnTo>
                  <a:pt x="622074" y="171323"/>
                </a:lnTo>
                <a:close/>
              </a:path>
              <a:path w="988060" h="520700">
                <a:moveTo>
                  <a:pt x="199644" y="71881"/>
                </a:moveTo>
                <a:lnTo>
                  <a:pt x="111125" y="71881"/>
                </a:lnTo>
                <a:lnTo>
                  <a:pt x="111125" y="391667"/>
                </a:lnTo>
                <a:lnTo>
                  <a:pt x="199644" y="391667"/>
                </a:lnTo>
                <a:lnTo>
                  <a:pt x="199644" y="71881"/>
                </a:lnTo>
                <a:close/>
              </a:path>
              <a:path w="988060" h="520700">
                <a:moveTo>
                  <a:pt x="311277" y="0"/>
                </a:moveTo>
                <a:lnTo>
                  <a:pt x="0" y="0"/>
                </a:lnTo>
                <a:lnTo>
                  <a:pt x="0" y="71881"/>
                </a:lnTo>
                <a:lnTo>
                  <a:pt x="311277" y="71881"/>
                </a:lnTo>
                <a:lnTo>
                  <a:pt x="311277" y="0"/>
                </a:lnTo>
                <a:close/>
              </a:path>
            </a:pathLst>
          </a:custGeom>
          <a:solidFill>
            <a:srgbClr val="2D7916"/>
          </a:solidFill>
        </p:spPr>
        <p:txBody>
          <a:bodyPr wrap="square" lIns="0" tIns="0" rIns="0" bIns="0" rtlCol="0"/>
          <a:lstStyle/>
          <a:p>
            <a:endParaRPr/>
          </a:p>
        </p:txBody>
      </p:sp>
      <p:sp>
        <p:nvSpPr>
          <p:cNvPr id="3" name="object 3"/>
          <p:cNvSpPr/>
          <p:nvPr/>
        </p:nvSpPr>
        <p:spPr>
          <a:xfrm>
            <a:off x="2262377" y="1289177"/>
            <a:ext cx="137160" cy="18084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907032" y="1289177"/>
            <a:ext cx="146812" cy="180847"/>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2187320" y="1232916"/>
            <a:ext cx="290830" cy="415290"/>
          </a:xfrm>
          <a:custGeom>
            <a:avLst/>
            <a:gdLst/>
            <a:ahLst/>
            <a:cxnLst/>
            <a:rect l="l" t="t" r="r" b="b"/>
            <a:pathLst>
              <a:path w="290830" h="415289">
                <a:moveTo>
                  <a:pt x="177292" y="0"/>
                </a:moveTo>
                <a:lnTo>
                  <a:pt x="225409" y="9334"/>
                </a:lnTo>
                <a:lnTo>
                  <a:pt x="261239" y="37337"/>
                </a:lnTo>
                <a:lnTo>
                  <a:pt x="283416" y="81311"/>
                </a:lnTo>
                <a:lnTo>
                  <a:pt x="290830" y="138811"/>
                </a:lnTo>
                <a:lnTo>
                  <a:pt x="288665" y="172031"/>
                </a:lnTo>
                <a:lnTo>
                  <a:pt x="271381" y="228090"/>
                </a:lnTo>
                <a:lnTo>
                  <a:pt x="237617" y="269527"/>
                </a:lnTo>
                <a:lnTo>
                  <a:pt x="191706" y="290724"/>
                </a:lnTo>
                <a:lnTo>
                  <a:pt x="164465" y="293370"/>
                </a:lnTo>
                <a:lnTo>
                  <a:pt x="140650" y="290915"/>
                </a:lnTo>
                <a:lnTo>
                  <a:pt x="119872" y="283543"/>
                </a:lnTo>
                <a:lnTo>
                  <a:pt x="102117" y="271242"/>
                </a:lnTo>
                <a:lnTo>
                  <a:pt x="87376" y="254000"/>
                </a:lnTo>
                <a:lnTo>
                  <a:pt x="86360" y="254000"/>
                </a:lnTo>
                <a:lnTo>
                  <a:pt x="86360" y="415163"/>
                </a:lnTo>
                <a:lnTo>
                  <a:pt x="0" y="415163"/>
                </a:lnTo>
                <a:lnTo>
                  <a:pt x="0" y="6858"/>
                </a:lnTo>
                <a:lnTo>
                  <a:pt x="86360" y="6858"/>
                </a:lnTo>
                <a:lnTo>
                  <a:pt x="86360" y="48895"/>
                </a:lnTo>
                <a:lnTo>
                  <a:pt x="87376" y="48895"/>
                </a:lnTo>
                <a:lnTo>
                  <a:pt x="104997" y="27539"/>
                </a:lnTo>
                <a:lnTo>
                  <a:pt x="125856" y="12255"/>
                </a:lnTo>
                <a:lnTo>
                  <a:pt x="149955" y="3067"/>
                </a:lnTo>
                <a:lnTo>
                  <a:pt x="177292" y="0"/>
                </a:lnTo>
                <a:close/>
              </a:path>
            </a:pathLst>
          </a:custGeom>
          <a:ln w="19812">
            <a:solidFill>
              <a:srgbClr val="2D7916"/>
            </a:solidFill>
          </a:ln>
        </p:spPr>
        <p:txBody>
          <a:bodyPr wrap="square" lIns="0" tIns="0" rIns="0" bIns="0" rtlCol="0"/>
          <a:lstStyle/>
          <a:p>
            <a:endParaRPr/>
          </a:p>
        </p:txBody>
      </p:sp>
      <p:sp>
        <p:nvSpPr>
          <p:cNvPr id="6" name="object 6"/>
          <p:cNvSpPr/>
          <p:nvPr/>
        </p:nvSpPr>
        <p:spPr>
          <a:xfrm>
            <a:off x="1829307" y="1232916"/>
            <a:ext cx="302895" cy="293370"/>
          </a:xfrm>
          <a:custGeom>
            <a:avLst/>
            <a:gdLst/>
            <a:ahLst/>
            <a:cxnLst/>
            <a:rect l="l" t="t" r="r" b="b"/>
            <a:pathLst>
              <a:path w="302894" h="293369">
                <a:moveTo>
                  <a:pt x="153669" y="0"/>
                </a:moveTo>
                <a:lnTo>
                  <a:pt x="215868" y="9810"/>
                </a:lnTo>
                <a:lnTo>
                  <a:pt x="263017" y="39243"/>
                </a:lnTo>
                <a:lnTo>
                  <a:pt x="292671" y="84772"/>
                </a:lnTo>
                <a:lnTo>
                  <a:pt x="302514" y="142875"/>
                </a:lnTo>
                <a:lnTo>
                  <a:pt x="299966" y="175829"/>
                </a:lnTo>
                <a:lnTo>
                  <a:pt x="279582" y="230832"/>
                </a:lnTo>
                <a:lnTo>
                  <a:pt x="239460" y="270599"/>
                </a:lnTo>
                <a:lnTo>
                  <a:pt x="183505" y="290843"/>
                </a:lnTo>
                <a:lnTo>
                  <a:pt x="149860" y="293370"/>
                </a:lnTo>
                <a:lnTo>
                  <a:pt x="116782" y="290917"/>
                </a:lnTo>
                <a:lnTo>
                  <a:pt x="61866" y="271295"/>
                </a:lnTo>
                <a:lnTo>
                  <a:pt x="22502" y="232767"/>
                </a:lnTo>
                <a:lnTo>
                  <a:pt x="2500" y="179617"/>
                </a:lnTo>
                <a:lnTo>
                  <a:pt x="0" y="147828"/>
                </a:lnTo>
                <a:lnTo>
                  <a:pt x="2595" y="114984"/>
                </a:lnTo>
                <a:lnTo>
                  <a:pt x="23360" y="60727"/>
                </a:lnTo>
                <a:lnTo>
                  <a:pt x="64105" y="22074"/>
                </a:lnTo>
                <a:lnTo>
                  <a:pt x="120163" y="2452"/>
                </a:lnTo>
                <a:lnTo>
                  <a:pt x="153669" y="0"/>
                </a:lnTo>
                <a:close/>
              </a:path>
            </a:pathLst>
          </a:custGeom>
          <a:ln w="19811">
            <a:solidFill>
              <a:srgbClr val="2D7916"/>
            </a:solidFill>
          </a:ln>
        </p:spPr>
        <p:txBody>
          <a:bodyPr wrap="square" lIns="0" tIns="0" rIns="0" bIns="0" rtlCol="0"/>
          <a:lstStyle/>
          <a:p>
            <a:endParaRPr/>
          </a:p>
        </p:txBody>
      </p:sp>
      <p:sp>
        <p:nvSpPr>
          <p:cNvPr id="7" name="object 7"/>
          <p:cNvSpPr/>
          <p:nvPr/>
        </p:nvSpPr>
        <p:spPr>
          <a:xfrm>
            <a:off x="1490472" y="1127760"/>
            <a:ext cx="311785" cy="391795"/>
          </a:xfrm>
          <a:custGeom>
            <a:avLst/>
            <a:gdLst/>
            <a:ahLst/>
            <a:cxnLst/>
            <a:rect l="l" t="t" r="r" b="b"/>
            <a:pathLst>
              <a:path w="311785" h="391794">
                <a:moveTo>
                  <a:pt x="0" y="0"/>
                </a:moveTo>
                <a:lnTo>
                  <a:pt x="311277" y="0"/>
                </a:lnTo>
                <a:lnTo>
                  <a:pt x="311277" y="71881"/>
                </a:lnTo>
                <a:lnTo>
                  <a:pt x="199644" y="71881"/>
                </a:lnTo>
                <a:lnTo>
                  <a:pt x="199644" y="391667"/>
                </a:lnTo>
                <a:lnTo>
                  <a:pt x="111125" y="391667"/>
                </a:lnTo>
                <a:lnTo>
                  <a:pt x="111125" y="71881"/>
                </a:lnTo>
                <a:lnTo>
                  <a:pt x="0" y="71881"/>
                </a:lnTo>
                <a:lnTo>
                  <a:pt x="0" y="0"/>
                </a:lnTo>
                <a:close/>
              </a:path>
            </a:pathLst>
          </a:custGeom>
          <a:ln w="19812">
            <a:solidFill>
              <a:srgbClr val="2D7916"/>
            </a:solidFill>
          </a:ln>
        </p:spPr>
        <p:txBody>
          <a:bodyPr wrap="square" lIns="0" tIns="0" rIns="0" bIns="0" rtlCol="0"/>
          <a:lstStyle/>
          <a:p>
            <a:endParaRPr/>
          </a:p>
        </p:txBody>
      </p:sp>
      <p:sp>
        <p:nvSpPr>
          <p:cNvPr id="8" name="object 8"/>
          <p:cNvSpPr/>
          <p:nvPr/>
        </p:nvSpPr>
        <p:spPr>
          <a:xfrm>
            <a:off x="2695067" y="1121283"/>
            <a:ext cx="581025" cy="405130"/>
          </a:xfrm>
          <a:custGeom>
            <a:avLst/>
            <a:gdLst/>
            <a:ahLst/>
            <a:cxnLst/>
            <a:rect l="l" t="t" r="r" b="b"/>
            <a:pathLst>
              <a:path w="581025" h="405130">
                <a:moveTo>
                  <a:pt x="443991" y="0"/>
                </a:moveTo>
                <a:lnTo>
                  <a:pt x="380650" y="13335"/>
                </a:lnTo>
                <a:lnTo>
                  <a:pt x="334263" y="53339"/>
                </a:lnTo>
                <a:lnTo>
                  <a:pt x="305974" y="118856"/>
                </a:lnTo>
                <a:lnTo>
                  <a:pt x="298902" y="160728"/>
                </a:lnTo>
                <a:lnTo>
                  <a:pt x="296544" y="208661"/>
                </a:lnTo>
                <a:lnTo>
                  <a:pt x="300429" y="268624"/>
                </a:lnTo>
                <a:lnTo>
                  <a:pt x="312081" y="317702"/>
                </a:lnTo>
                <a:lnTo>
                  <a:pt x="331501" y="355885"/>
                </a:lnTo>
                <a:lnTo>
                  <a:pt x="358690" y="383168"/>
                </a:lnTo>
                <a:lnTo>
                  <a:pt x="393647" y="399543"/>
                </a:lnTo>
                <a:lnTo>
                  <a:pt x="436371" y="405002"/>
                </a:lnTo>
                <a:lnTo>
                  <a:pt x="469134" y="401693"/>
                </a:lnTo>
                <a:lnTo>
                  <a:pt x="497871" y="391763"/>
                </a:lnTo>
                <a:lnTo>
                  <a:pt x="522561" y="375213"/>
                </a:lnTo>
                <a:lnTo>
                  <a:pt x="543178" y="352043"/>
                </a:lnTo>
                <a:lnTo>
                  <a:pt x="550503" y="338836"/>
                </a:lnTo>
                <a:lnTo>
                  <a:pt x="439038" y="338836"/>
                </a:lnTo>
                <a:lnTo>
                  <a:pt x="415036" y="330569"/>
                </a:lnTo>
                <a:lnTo>
                  <a:pt x="397891" y="305752"/>
                </a:lnTo>
                <a:lnTo>
                  <a:pt x="387604" y="264362"/>
                </a:lnTo>
                <a:lnTo>
                  <a:pt x="384175" y="206375"/>
                </a:lnTo>
                <a:lnTo>
                  <a:pt x="387675" y="144867"/>
                </a:lnTo>
                <a:lnTo>
                  <a:pt x="398176" y="100933"/>
                </a:lnTo>
                <a:lnTo>
                  <a:pt x="415678" y="74572"/>
                </a:lnTo>
                <a:lnTo>
                  <a:pt x="440181" y="65786"/>
                </a:lnTo>
                <a:lnTo>
                  <a:pt x="554153" y="65786"/>
                </a:lnTo>
                <a:lnTo>
                  <a:pt x="546401" y="49911"/>
                </a:lnTo>
                <a:lnTo>
                  <a:pt x="519858" y="22182"/>
                </a:lnTo>
                <a:lnTo>
                  <a:pt x="485722" y="5545"/>
                </a:lnTo>
                <a:lnTo>
                  <a:pt x="443991" y="0"/>
                </a:lnTo>
                <a:close/>
              </a:path>
              <a:path w="581025" h="405130">
                <a:moveTo>
                  <a:pt x="554153" y="65786"/>
                </a:moveTo>
                <a:lnTo>
                  <a:pt x="440181" y="65786"/>
                </a:lnTo>
                <a:lnTo>
                  <a:pt x="463111" y="74312"/>
                </a:lnTo>
                <a:lnTo>
                  <a:pt x="479504" y="99901"/>
                </a:lnTo>
                <a:lnTo>
                  <a:pt x="489348" y="142563"/>
                </a:lnTo>
                <a:lnTo>
                  <a:pt x="492632" y="202311"/>
                </a:lnTo>
                <a:lnTo>
                  <a:pt x="489277" y="262058"/>
                </a:lnTo>
                <a:lnTo>
                  <a:pt x="479218" y="304720"/>
                </a:lnTo>
                <a:lnTo>
                  <a:pt x="462468" y="330309"/>
                </a:lnTo>
                <a:lnTo>
                  <a:pt x="439038" y="338836"/>
                </a:lnTo>
                <a:lnTo>
                  <a:pt x="550503" y="338836"/>
                </a:lnTo>
                <a:lnTo>
                  <a:pt x="559514" y="322587"/>
                </a:lnTo>
                <a:lnTo>
                  <a:pt x="571182" y="287369"/>
                </a:lnTo>
                <a:lnTo>
                  <a:pt x="578183" y="246387"/>
                </a:lnTo>
                <a:lnTo>
                  <a:pt x="580517" y="199643"/>
                </a:lnTo>
                <a:lnTo>
                  <a:pt x="576727" y="138641"/>
                </a:lnTo>
                <a:lnTo>
                  <a:pt x="565356" y="88730"/>
                </a:lnTo>
                <a:lnTo>
                  <a:pt x="554153" y="65786"/>
                </a:lnTo>
                <a:close/>
              </a:path>
              <a:path w="581025" h="405130">
                <a:moveTo>
                  <a:pt x="249935" y="329818"/>
                </a:moveTo>
                <a:lnTo>
                  <a:pt x="2285" y="329818"/>
                </a:lnTo>
                <a:lnTo>
                  <a:pt x="2285" y="398144"/>
                </a:lnTo>
                <a:lnTo>
                  <a:pt x="249935" y="398144"/>
                </a:lnTo>
                <a:lnTo>
                  <a:pt x="249935" y="329818"/>
                </a:lnTo>
                <a:close/>
              </a:path>
              <a:path w="581025" h="405130">
                <a:moveTo>
                  <a:pt x="169418" y="85978"/>
                </a:moveTo>
                <a:lnTo>
                  <a:pt x="83312" y="85978"/>
                </a:lnTo>
                <a:lnTo>
                  <a:pt x="83312" y="329818"/>
                </a:lnTo>
                <a:lnTo>
                  <a:pt x="169418" y="329818"/>
                </a:lnTo>
                <a:lnTo>
                  <a:pt x="169418" y="85978"/>
                </a:lnTo>
                <a:close/>
              </a:path>
              <a:path w="581025" h="405130">
                <a:moveTo>
                  <a:pt x="169418" y="0"/>
                </a:moveTo>
                <a:lnTo>
                  <a:pt x="0" y="34162"/>
                </a:lnTo>
                <a:lnTo>
                  <a:pt x="0" y="104012"/>
                </a:lnTo>
                <a:lnTo>
                  <a:pt x="83312" y="85978"/>
                </a:lnTo>
                <a:lnTo>
                  <a:pt x="169418" y="85978"/>
                </a:lnTo>
                <a:lnTo>
                  <a:pt x="169418" y="0"/>
                </a:lnTo>
                <a:close/>
              </a:path>
            </a:pathLst>
          </a:custGeom>
          <a:solidFill>
            <a:srgbClr val="2D7916"/>
          </a:solidFill>
        </p:spPr>
        <p:txBody>
          <a:bodyPr wrap="square" lIns="0" tIns="0" rIns="0" bIns="0" rtlCol="0"/>
          <a:lstStyle/>
          <a:p>
            <a:endParaRPr/>
          </a:p>
        </p:txBody>
      </p:sp>
      <p:sp>
        <p:nvSpPr>
          <p:cNvPr id="9" name="object 9"/>
          <p:cNvSpPr/>
          <p:nvPr/>
        </p:nvSpPr>
        <p:spPr>
          <a:xfrm>
            <a:off x="3079242" y="1187069"/>
            <a:ext cx="108585" cy="273050"/>
          </a:xfrm>
          <a:custGeom>
            <a:avLst/>
            <a:gdLst/>
            <a:ahLst/>
            <a:cxnLst/>
            <a:rect l="l" t="t" r="r" b="b"/>
            <a:pathLst>
              <a:path w="108585" h="273050">
                <a:moveTo>
                  <a:pt x="56006" y="0"/>
                </a:moveTo>
                <a:lnTo>
                  <a:pt x="31503" y="8786"/>
                </a:lnTo>
                <a:lnTo>
                  <a:pt x="14001" y="35147"/>
                </a:lnTo>
                <a:lnTo>
                  <a:pt x="3500" y="79081"/>
                </a:lnTo>
                <a:lnTo>
                  <a:pt x="0" y="140588"/>
                </a:lnTo>
                <a:lnTo>
                  <a:pt x="3429" y="198576"/>
                </a:lnTo>
                <a:lnTo>
                  <a:pt x="13716" y="239966"/>
                </a:lnTo>
                <a:lnTo>
                  <a:pt x="30861" y="264783"/>
                </a:lnTo>
                <a:lnTo>
                  <a:pt x="54863" y="273050"/>
                </a:lnTo>
                <a:lnTo>
                  <a:pt x="78293" y="264523"/>
                </a:lnTo>
                <a:lnTo>
                  <a:pt x="95043" y="238934"/>
                </a:lnTo>
                <a:lnTo>
                  <a:pt x="105102" y="196272"/>
                </a:lnTo>
                <a:lnTo>
                  <a:pt x="108457" y="136525"/>
                </a:lnTo>
                <a:lnTo>
                  <a:pt x="105173" y="76777"/>
                </a:lnTo>
                <a:lnTo>
                  <a:pt x="95329" y="34115"/>
                </a:lnTo>
                <a:lnTo>
                  <a:pt x="78936" y="8526"/>
                </a:lnTo>
                <a:lnTo>
                  <a:pt x="56006" y="0"/>
                </a:lnTo>
                <a:close/>
              </a:path>
            </a:pathLst>
          </a:custGeom>
          <a:ln w="19812">
            <a:solidFill>
              <a:srgbClr val="2D7916"/>
            </a:solidFill>
          </a:ln>
        </p:spPr>
        <p:txBody>
          <a:bodyPr wrap="square" lIns="0" tIns="0" rIns="0" bIns="0" rtlCol="0"/>
          <a:lstStyle/>
          <a:p>
            <a:endParaRPr/>
          </a:p>
        </p:txBody>
      </p:sp>
      <p:sp>
        <p:nvSpPr>
          <p:cNvPr id="10" name="object 10"/>
          <p:cNvSpPr/>
          <p:nvPr/>
        </p:nvSpPr>
        <p:spPr>
          <a:xfrm>
            <a:off x="2991611" y="1121283"/>
            <a:ext cx="284480" cy="405130"/>
          </a:xfrm>
          <a:custGeom>
            <a:avLst/>
            <a:gdLst/>
            <a:ahLst/>
            <a:cxnLst/>
            <a:rect l="l" t="t" r="r" b="b"/>
            <a:pathLst>
              <a:path w="284479" h="405130">
                <a:moveTo>
                  <a:pt x="147446" y="0"/>
                </a:moveTo>
                <a:lnTo>
                  <a:pt x="189177" y="5545"/>
                </a:lnTo>
                <a:lnTo>
                  <a:pt x="249856" y="49911"/>
                </a:lnTo>
                <a:lnTo>
                  <a:pt x="268811" y="88730"/>
                </a:lnTo>
                <a:lnTo>
                  <a:pt x="280182" y="138641"/>
                </a:lnTo>
                <a:lnTo>
                  <a:pt x="283972" y="199643"/>
                </a:lnTo>
                <a:lnTo>
                  <a:pt x="281638" y="246387"/>
                </a:lnTo>
                <a:lnTo>
                  <a:pt x="274637" y="287369"/>
                </a:lnTo>
                <a:lnTo>
                  <a:pt x="246633" y="352043"/>
                </a:lnTo>
                <a:lnTo>
                  <a:pt x="201326" y="391763"/>
                </a:lnTo>
                <a:lnTo>
                  <a:pt x="139826" y="405002"/>
                </a:lnTo>
                <a:lnTo>
                  <a:pt x="97102" y="399543"/>
                </a:lnTo>
                <a:lnTo>
                  <a:pt x="62145" y="383168"/>
                </a:lnTo>
                <a:lnTo>
                  <a:pt x="34956" y="355885"/>
                </a:lnTo>
                <a:lnTo>
                  <a:pt x="15536" y="317702"/>
                </a:lnTo>
                <a:lnTo>
                  <a:pt x="3884" y="268624"/>
                </a:lnTo>
                <a:lnTo>
                  <a:pt x="0" y="208661"/>
                </a:lnTo>
                <a:lnTo>
                  <a:pt x="2357" y="160728"/>
                </a:lnTo>
                <a:lnTo>
                  <a:pt x="9429" y="118856"/>
                </a:lnTo>
                <a:lnTo>
                  <a:pt x="37718" y="53339"/>
                </a:lnTo>
                <a:lnTo>
                  <a:pt x="84105" y="13335"/>
                </a:lnTo>
                <a:lnTo>
                  <a:pt x="147446" y="0"/>
                </a:lnTo>
                <a:close/>
              </a:path>
            </a:pathLst>
          </a:custGeom>
          <a:ln w="19812">
            <a:solidFill>
              <a:srgbClr val="2D7916"/>
            </a:solidFill>
          </a:ln>
        </p:spPr>
        <p:txBody>
          <a:bodyPr wrap="square" lIns="0" tIns="0" rIns="0" bIns="0" rtlCol="0"/>
          <a:lstStyle/>
          <a:p>
            <a:endParaRPr/>
          </a:p>
        </p:txBody>
      </p:sp>
      <p:sp>
        <p:nvSpPr>
          <p:cNvPr id="11" name="object 11"/>
          <p:cNvSpPr/>
          <p:nvPr/>
        </p:nvSpPr>
        <p:spPr>
          <a:xfrm>
            <a:off x="2695067" y="1121283"/>
            <a:ext cx="250190" cy="398145"/>
          </a:xfrm>
          <a:custGeom>
            <a:avLst/>
            <a:gdLst/>
            <a:ahLst/>
            <a:cxnLst/>
            <a:rect l="l" t="t" r="r" b="b"/>
            <a:pathLst>
              <a:path w="250189" h="398144">
                <a:moveTo>
                  <a:pt x="169418" y="0"/>
                </a:moveTo>
                <a:lnTo>
                  <a:pt x="169418" y="329818"/>
                </a:lnTo>
                <a:lnTo>
                  <a:pt x="249935" y="329818"/>
                </a:lnTo>
                <a:lnTo>
                  <a:pt x="249935" y="398144"/>
                </a:lnTo>
                <a:lnTo>
                  <a:pt x="2285" y="398144"/>
                </a:lnTo>
                <a:lnTo>
                  <a:pt x="2285" y="329818"/>
                </a:lnTo>
                <a:lnTo>
                  <a:pt x="83312" y="329818"/>
                </a:lnTo>
                <a:lnTo>
                  <a:pt x="83312" y="85978"/>
                </a:lnTo>
                <a:lnTo>
                  <a:pt x="0" y="104012"/>
                </a:lnTo>
                <a:lnTo>
                  <a:pt x="0" y="34162"/>
                </a:lnTo>
                <a:lnTo>
                  <a:pt x="169418" y="0"/>
                </a:lnTo>
                <a:close/>
              </a:path>
            </a:pathLst>
          </a:custGeom>
          <a:ln w="19812">
            <a:solidFill>
              <a:srgbClr val="2D7916"/>
            </a:solidFill>
          </a:ln>
        </p:spPr>
        <p:txBody>
          <a:bodyPr wrap="square" lIns="0" tIns="0" rIns="0" bIns="0" rtlCol="0"/>
          <a:lstStyle/>
          <a:p>
            <a:endParaRPr/>
          </a:p>
        </p:txBody>
      </p:sp>
      <p:sp>
        <p:nvSpPr>
          <p:cNvPr id="12" name="object 12"/>
          <p:cNvSpPr/>
          <p:nvPr/>
        </p:nvSpPr>
        <p:spPr>
          <a:xfrm>
            <a:off x="3454527" y="1095502"/>
            <a:ext cx="4219574" cy="565149"/>
          </a:xfrm>
          <a:prstGeom prst="rect">
            <a:avLst/>
          </a:prstGeom>
          <a:blipFill>
            <a:blip r:embed="rId4" cstate="print"/>
            <a:stretch>
              <a:fillRect/>
            </a:stretch>
          </a:blipFill>
        </p:spPr>
        <p:txBody>
          <a:bodyPr wrap="square" lIns="0" tIns="0" rIns="0" bIns="0" rtlCol="0"/>
          <a:lstStyle/>
          <a:p>
            <a:endParaRPr/>
          </a:p>
        </p:txBody>
      </p:sp>
      <p:sp>
        <p:nvSpPr>
          <p:cNvPr id="13" name="object 13"/>
          <p:cNvSpPr/>
          <p:nvPr/>
        </p:nvSpPr>
        <p:spPr>
          <a:xfrm>
            <a:off x="2438145" y="1766061"/>
            <a:ext cx="2372868" cy="440689"/>
          </a:xfrm>
          <a:prstGeom prst="rect">
            <a:avLst/>
          </a:prstGeom>
          <a:blipFill>
            <a:blip r:embed="rId5" cstate="print"/>
            <a:stretch>
              <a:fillRect/>
            </a:stretch>
          </a:blipFill>
        </p:spPr>
        <p:txBody>
          <a:bodyPr wrap="square" lIns="0" tIns="0" rIns="0" bIns="0" rtlCol="0"/>
          <a:lstStyle/>
          <a:p>
            <a:endParaRPr/>
          </a:p>
        </p:txBody>
      </p:sp>
      <p:sp>
        <p:nvSpPr>
          <p:cNvPr id="14" name="object 14"/>
          <p:cNvSpPr/>
          <p:nvPr/>
        </p:nvSpPr>
        <p:spPr>
          <a:xfrm>
            <a:off x="4974716" y="1767458"/>
            <a:ext cx="1737994" cy="439292"/>
          </a:xfrm>
          <a:prstGeom prst="rect">
            <a:avLst/>
          </a:prstGeom>
          <a:blipFill>
            <a:blip r:embed="rId6" cstate="print"/>
            <a:stretch>
              <a:fillRect/>
            </a:stretch>
          </a:blipFill>
        </p:spPr>
        <p:txBody>
          <a:bodyPr wrap="square" lIns="0" tIns="0" rIns="0" bIns="0" rtlCol="0"/>
          <a:lstStyle/>
          <a:p>
            <a:endParaRPr/>
          </a:p>
        </p:txBody>
      </p:sp>
      <p:sp>
        <p:nvSpPr>
          <p:cNvPr id="15" name="object 15"/>
          <p:cNvSpPr txBox="1"/>
          <p:nvPr/>
        </p:nvSpPr>
        <p:spPr>
          <a:xfrm>
            <a:off x="1122680" y="2442718"/>
            <a:ext cx="2408555" cy="4050029"/>
          </a:xfrm>
          <a:prstGeom prst="rect">
            <a:avLst/>
          </a:prstGeom>
        </p:spPr>
        <p:txBody>
          <a:bodyPr vert="horz" wrap="square" lIns="0" tIns="48895" rIns="0" bIns="0" rtlCol="0">
            <a:spAutoFit/>
          </a:bodyPr>
          <a:lstStyle/>
          <a:p>
            <a:pPr marL="355600" indent="-342900">
              <a:lnSpc>
                <a:spcPct val="100000"/>
              </a:lnSpc>
              <a:spcBef>
                <a:spcPts val="385"/>
              </a:spcBef>
              <a:buFont typeface="Arial"/>
              <a:buChar char="•"/>
              <a:tabLst>
                <a:tab pos="354965" algn="l"/>
                <a:tab pos="355600" algn="l"/>
              </a:tabLst>
            </a:pPr>
            <a:r>
              <a:rPr sz="2400" dirty="0">
                <a:solidFill>
                  <a:srgbClr val="DA5003"/>
                </a:solidFill>
                <a:latin typeface="Times New Roman"/>
                <a:cs typeface="Times New Roman"/>
              </a:rPr>
              <a:t>Uttar</a:t>
            </a:r>
            <a:r>
              <a:rPr sz="2400" spc="-30" dirty="0">
                <a:solidFill>
                  <a:srgbClr val="DA5003"/>
                </a:solidFill>
                <a:latin typeface="Times New Roman"/>
                <a:cs typeface="Times New Roman"/>
              </a:rPr>
              <a:t> </a:t>
            </a:r>
            <a:r>
              <a:rPr sz="2400" spc="-5" dirty="0">
                <a:solidFill>
                  <a:srgbClr val="DA5003"/>
                </a:solidFill>
                <a:latin typeface="Times New Roman"/>
                <a:cs typeface="Times New Roman"/>
              </a:rPr>
              <a:t>Pradesh</a:t>
            </a:r>
            <a:endParaRPr sz="2400">
              <a:latin typeface="Times New Roman"/>
              <a:cs typeface="Times New Roman"/>
            </a:endParaRPr>
          </a:p>
          <a:p>
            <a:pPr marL="355600" indent="-342900">
              <a:lnSpc>
                <a:spcPct val="100000"/>
              </a:lnSpc>
              <a:spcBef>
                <a:spcPts val="290"/>
              </a:spcBef>
              <a:buFont typeface="Arial"/>
              <a:buChar char="•"/>
              <a:tabLst>
                <a:tab pos="354965" algn="l"/>
                <a:tab pos="355600" algn="l"/>
              </a:tabLst>
            </a:pPr>
            <a:r>
              <a:rPr sz="2400" dirty="0">
                <a:solidFill>
                  <a:srgbClr val="DA5003"/>
                </a:solidFill>
                <a:latin typeface="Times New Roman"/>
                <a:cs typeface="Times New Roman"/>
              </a:rPr>
              <a:t>Andhra</a:t>
            </a:r>
            <a:r>
              <a:rPr sz="2400" spc="-30" dirty="0">
                <a:solidFill>
                  <a:srgbClr val="DA5003"/>
                </a:solidFill>
                <a:latin typeface="Times New Roman"/>
                <a:cs typeface="Times New Roman"/>
              </a:rPr>
              <a:t> </a:t>
            </a:r>
            <a:r>
              <a:rPr sz="2400" spc="-5" dirty="0">
                <a:solidFill>
                  <a:srgbClr val="DA5003"/>
                </a:solidFill>
                <a:latin typeface="Times New Roman"/>
                <a:cs typeface="Times New Roman"/>
              </a:rPr>
              <a:t>Pradesh</a:t>
            </a:r>
            <a:endParaRPr sz="2400">
              <a:latin typeface="Times New Roman"/>
              <a:cs typeface="Times New Roman"/>
            </a:endParaRPr>
          </a:p>
          <a:p>
            <a:pPr marL="355600" indent="-342900">
              <a:lnSpc>
                <a:spcPct val="100000"/>
              </a:lnSpc>
              <a:spcBef>
                <a:spcPts val="285"/>
              </a:spcBef>
              <a:buFont typeface="Arial"/>
              <a:buChar char="•"/>
              <a:tabLst>
                <a:tab pos="354965" algn="l"/>
                <a:tab pos="355600" algn="l"/>
              </a:tabLst>
            </a:pPr>
            <a:r>
              <a:rPr sz="2400" spc="-40" dirty="0">
                <a:solidFill>
                  <a:srgbClr val="DA5003"/>
                </a:solidFill>
                <a:latin typeface="Times New Roman"/>
                <a:cs typeface="Times New Roman"/>
              </a:rPr>
              <a:t>Tamil</a:t>
            </a:r>
            <a:r>
              <a:rPr sz="2400" spc="-20" dirty="0">
                <a:solidFill>
                  <a:srgbClr val="DA5003"/>
                </a:solidFill>
                <a:latin typeface="Times New Roman"/>
                <a:cs typeface="Times New Roman"/>
              </a:rPr>
              <a:t> </a:t>
            </a:r>
            <a:r>
              <a:rPr sz="2400" dirty="0">
                <a:solidFill>
                  <a:srgbClr val="DA5003"/>
                </a:solidFill>
                <a:latin typeface="Times New Roman"/>
                <a:cs typeface="Times New Roman"/>
              </a:rPr>
              <a:t>Nadu</a:t>
            </a:r>
            <a:endParaRPr sz="2400">
              <a:latin typeface="Times New Roman"/>
              <a:cs typeface="Times New Roman"/>
            </a:endParaRPr>
          </a:p>
          <a:p>
            <a:pPr marL="355600" indent="-342900">
              <a:lnSpc>
                <a:spcPct val="100000"/>
              </a:lnSpc>
              <a:spcBef>
                <a:spcPts val="295"/>
              </a:spcBef>
              <a:buFont typeface="Arial"/>
              <a:buChar char="•"/>
              <a:tabLst>
                <a:tab pos="354965" algn="l"/>
                <a:tab pos="355600" algn="l"/>
              </a:tabLst>
            </a:pPr>
            <a:r>
              <a:rPr sz="2400" dirty="0">
                <a:solidFill>
                  <a:srgbClr val="DA5003"/>
                </a:solidFill>
                <a:latin typeface="Times New Roman"/>
                <a:cs typeface="Times New Roman"/>
              </a:rPr>
              <a:t>Karnataka</a:t>
            </a:r>
            <a:endParaRPr sz="2400">
              <a:latin typeface="Times New Roman"/>
              <a:cs typeface="Times New Roman"/>
            </a:endParaRPr>
          </a:p>
          <a:p>
            <a:pPr marL="355600" indent="-342900">
              <a:lnSpc>
                <a:spcPct val="100000"/>
              </a:lnSpc>
              <a:spcBef>
                <a:spcPts val="285"/>
              </a:spcBef>
              <a:buFont typeface="Arial"/>
              <a:buChar char="•"/>
              <a:tabLst>
                <a:tab pos="354965" algn="l"/>
                <a:tab pos="355600" algn="l"/>
              </a:tabLst>
            </a:pPr>
            <a:r>
              <a:rPr sz="2400" dirty="0">
                <a:solidFill>
                  <a:srgbClr val="DA5003"/>
                </a:solidFill>
                <a:latin typeface="Times New Roman"/>
                <a:cs typeface="Times New Roman"/>
              </a:rPr>
              <a:t>Maharashtra</a:t>
            </a:r>
            <a:endParaRPr sz="2400">
              <a:latin typeface="Times New Roman"/>
              <a:cs typeface="Times New Roman"/>
            </a:endParaRPr>
          </a:p>
          <a:p>
            <a:pPr marL="355600" indent="-342900">
              <a:lnSpc>
                <a:spcPct val="100000"/>
              </a:lnSpc>
              <a:spcBef>
                <a:spcPts val="290"/>
              </a:spcBef>
              <a:buFont typeface="Arial"/>
              <a:buChar char="•"/>
              <a:tabLst>
                <a:tab pos="354965" algn="l"/>
                <a:tab pos="355600" algn="l"/>
              </a:tabLst>
            </a:pPr>
            <a:r>
              <a:rPr sz="2400" dirty="0">
                <a:solidFill>
                  <a:srgbClr val="DA5003"/>
                </a:solidFill>
                <a:latin typeface="Times New Roman"/>
                <a:cs typeface="Times New Roman"/>
              </a:rPr>
              <a:t>Madhya</a:t>
            </a:r>
            <a:r>
              <a:rPr sz="2400" spc="-65" dirty="0">
                <a:solidFill>
                  <a:srgbClr val="DA5003"/>
                </a:solidFill>
                <a:latin typeface="Times New Roman"/>
                <a:cs typeface="Times New Roman"/>
              </a:rPr>
              <a:t> </a:t>
            </a:r>
            <a:r>
              <a:rPr sz="2400" spc="-5" dirty="0">
                <a:solidFill>
                  <a:srgbClr val="DA5003"/>
                </a:solidFill>
                <a:latin typeface="Times New Roman"/>
                <a:cs typeface="Times New Roman"/>
              </a:rPr>
              <a:t>Pradesh</a:t>
            </a:r>
            <a:endParaRPr sz="2400">
              <a:latin typeface="Times New Roman"/>
              <a:cs typeface="Times New Roman"/>
            </a:endParaRPr>
          </a:p>
          <a:p>
            <a:pPr marL="355600" indent="-342900">
              <a:lnSpc>
                <a:spcPct val="100000"/>
              </a:lnSpc>
              <a:spcBef>
                <a:spcPts val="285"/>
              </a:spcBef>
              <a:buFont typeface="Arial"/>
              <a:buChar char="•"/>
              <a:tabLst>
                <a:tab pos="354965" algn="l"/>
                <a:tab pos="355600" algn="l"/>
              </a:tabLst>
            </a:pPr>
            <a:r>
              <a:rPr sz="2400" dirty="0">
                <a:solidFill>
                  <a:srgbClr val="DA5003"/>
                </a:solidFill>
                <a:latin typeface="Times New Roman"/>
                <a:cs typeface="Times New Roman"/>
              </a:rPr>
              <a:t>Rajasthan</a:t>
            </a:r>
            <a:endParaRPr sz="2400">
              <a:latin typeface="Times New Roman"/>
              <a:cs typeface="Times New Roman"/>
            </a:endParaRPr>
          </a:p>
          <a:p>
            <a:pPr marL="355600" indent="-342900">
              <a:lnSpc>
                <a:spcPct val="100000"/>
              </a:lnSpc>
              <a:spcBef>
                <a:spcPts val="295"/>
              </a:spcBef>
              <a:buFont typeface="Arial"/>
              <a:buChar char="•"/>
              <a:tabLst>
                <a:tab pos="354965" algn="l"/>
                <a:tab pos="355600" algn="l"/>
              </a:tabLst>
            </a:pPr>
            <a:r>
              <a:rPr sz="2400" dirty="0">
                <a:solidFill>
                  <a:srgbClr val="DA5003"/>
                </a:solidFill>
                <a:latin typeface="Times New Roman"/>
                <a:cs typeface="Times New Roman"/>
              </a:rPr>
              <a:t>Uttarakhand</a:t>
            </a:r>
            <a:endParaRPr sz="2400">
              <a:latin typeface="Times New Roman"/>
              <a:cs typeface="Times New Roman"/>
            </a:endParaRPr>
          </a:p>
          <a:p>
            <a:pPr marL="355600" indent="-342900">
              <a:lnSpc>
                <a:spcPct val="100000"/>
              </a:lnSpc>
              <a:spcBef>
                <a:spcPts val="285"/>
              </a:spcBef>
              <a:buFont typeface="Arial"/>
              <a:buChar char="•"/>
              <a:tabLst>
                <a:tab pos="354965" algn="l"/>
                <a:tab pos="355600" algn="l"/>
              </a:tabLst>
            </a:pPr>
            <a:r>
              <a:rPr sz="2400" spc="-55" dirty="0">
                <a:solidFill>
                  <a:srgbClr val="DA5003"/>
                </a:solidFill>
                <a:latin typeface="Times New Roman"/>
                <a:cs typeface="Times New Roman"/>
              </a:rPr>
              <a:t>West</a:t>
            </a:r>
            <a:r>
              <a:rPr sz="2400" spc="-5" dirty="0">
                <a:solidFill>
                  <a:srgbClr val="DA5003"/>
                </a:solidFill>
                <a:latin typeface="Times New Roman"/>
                <a:cs typeface="Times New Roman"/>
              </a:rPr>
              <a:t> </a:t>
            </a:r>
            <a:r>
              <a:rPr sz="2400" dirty="0">
                <a:solidFill>
                  <a:srgbClr val="DA5003"/>
                </a:solidFill>
                <a:latin typeface="Times New Roman"/>
                <a:cs typeface="Times New Roman"/>
              </a:rPr>
              <a:t>Bengal</a:t>
            </a:r>
            <a:endParaRPr sz="2400">
              <a:latin typeface="Times New Roman"/>
              <a:cs typeface="Times New Roman"/>
            </a:endParaRPr>
          </a:p>
          <a:p>
            <a:pPr marL="355600" indent="-342900">
              <a:lnSpc>
                <a:spcPct val="100000"/>
              </a:lnSpc>
              <a:spcBef>
                <a:spcPts val="290"/>
              </a:spcBef>
              <a:buFont typeface="Arial"/>
              <a:buChar char="•"/>
              <a:tabLst>
                <a:tab pos="354965" algn="l"/>
                <a:tab pos="355600" algn="l"/>
              </a:tabLst>
            </a:pPr>
            <a:r>
              <a:rPr sz="2400" dirty="0">
                <a:solidFill>
                  <a:srgbClr val="DA5003"/>
                </a:solidFill>
                <a:latin typeface="Times New Roman"/>
                <a:cs typeface="Times New Roman"/>
              </a:rPr>
              <a:t>Gujarat</a:t>
            </a:r>
            <a:endParaRPr sz="2400">
              <a:latin typeface="Times New Roman"/>
              <a:cs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739140"/>
            <a:ext cx="9144000" cy="548792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973124" y="6299771"/>
            <a:ext cx="757555" cy="252095"/>
          </a:xfrm>
          <a:custGeom>
            <a:avLst/>
            <a:gdLst/>
            <a:ahLst/>
            <a:cxnLst/>
            <a:rect l="l" t="t" r="r" b="b"/>
            <a:pathLst>
              <a:path w="757555" h="252095">
                <a:moveTo>
                  <a:pt x="58397" y="55130"/>
                </a:moveTo>
                <a:lnTo>
                  <a:pt x="16065" y="55130"/>
                </a:lnTo>
                <a:lnTo>
                  <a:pt x="22225" y="56324"/>
                </a:lnTo>
                <a:lnTo>
                  <a:pt x="26289" y="59791"/>
                </a:lnTo>
                <a:lnTo>
                  <a:pt x="29235" y="62407"/>
                </a:lnTo>
                <a:lnTo>
                  <a:pt x="31546" y="70053"/>
                </a:lnTo>
                <a:lnTo>
                  <a:pt x="51612" y="222478"/>
                </a:lnTo>
                <a:lnTo>
                  <a:pt x="51892" y="228993"/>
                </a:lnTo>
                <a:lnTo>
                  <a:pt x="50457" y="235584"/>
                </a:lnTo>
                <a:lnTo>
                  <a:pt x="48628" y="238226"/>
                </a:lnTo>
                <a:lnTo>
                  <a:pt x="45694" y="240220"/>
                </a:lnTo>
                <a:lnTo>
                  <a:pt x="41757" y="243039"/>
                </a:lnTo>
                <a:lnTo>
                  <a:pt x="37439" y="244754"/>
                </a:lnTo>
                <a:lnTo>
                  <a:pt x="25628" y="246316"/>
                </a:lnTo>
                <a:lnTo>
                  <a:pt x="26352" y="251777"/>
                </a:lnTo>
                <a:lnTo>
                  <a:pt x="177264" y="231901"/>
                </a:lnTo>
                <a:lnTo>
                  <a:pt x="92887" y="231901"/>
                </a:lnTo>
                <a:lnTo>
                  <a:pt x="89065" y="231825"/>
                </a:lnTo>
                <a:lnTo>
                  <a:pt x="70231" y="144970"/>
                </a:lnTo>
                <a:lnTo>
                  <a:pt x="122567" y="138087"/>
                </a:lnTo>
                <a:lnTo>
                  <a:pt x="151586" y="138087"/>
                </a:lnTo>
                <a:lnTo>
                  <a:pt x="151075" y="134200"/>
                </a:lnTo>
                <a:lnTo>
                  <a:pt x="68808" y="134200"/>
                </a:lnTo>
                <a:lnTo>
                  <a:pt x="58397" y="55130"/>
                </a:lnTo>
                <a:close/>
              </a:path>
              <a:path w="757555" h="252095">
                <a:moveTo>
                  <a:pt x="191198" y="179031"/>
                </a:moveTo>
                <a:lnTo>
                  <a:pt x="185293" y="179806"/>
                </a:lnTo>
                <a:lnTo>
                  <a:pt x="181663" y="189079"/>
                </a:lnTo>
                <a:lnTo>
                  <a:pt x="177938" y="197180"/>
                </a:lnTo>
                <a:lnTo>
                  <a:pt x="143637" y="225221"/>
                </a:lnTo>
                <a:lnTo>
                  <a:pt x="92887" y="231901"/>
                </a:lnTo>
                <a:lnTo>
                  <a:pt x="177264" y="231901"/>
                </a:lnTo>
                <a:lnTo>
                  <a:pt x="180543" y="231470"/>
                </a:lnTo>
                <a:lnTo>
                  <a:pt x="191198" y="179031"/>
                </a:lnTo>
                <a:close/>
              </a:path>
              <a:path w="757555" h="252095">
                <a:moveTo>
                  <a:pt x="235895" y="34721"/>
                </a:moveTo>
                <a:lnTo>
                  <a:pt x="203022" y="34721"/>
                </a:lnTo>
                <a:lnTo>
                  <a:pt x="205041" y="35102"/>
                </a:lnTo>
                <a:lnTo>
                  <a:pt x="208432" y="37261"/>
                </a:lnTo>
                <a:lnTo>
                  <a:pt x="232994" y="202006"/>
                </a:lnTo>
                <a:lnTo>
                  <a:pt x="233095" y="207746"/>
                </a:lnTo>
                <a:lnTo>
                  <a:pt x="231317" y="213982"/>
                </a:lnTo>
                <a:lnTo>
                  <a:pt x="229831" y="216331"/>
                </a:lnTo>
                <a:lnTo>
                  <a:pt x="225640" y="219481"/>
                </a:lnTo>
                <a:lnTo>
                  <a:pt x="221500" y="220675"/>
                </a:lnTo>
                <a:lnTo>
                  <a:pt x="215303" y="221487"/>
                </a:lnTo>
                <a:lnTo>
                  <a:pt x="216001" y="226809"/>
                </a:lnTo>
                <a:lnTo>
                  <a:pt x="282244" y="218084"/>
                </a:lnTo>
                <a:lnTo>
                  <a:pt x="281666" y="213690"/>
                </a:lnTo>
                <a:lnTo>
                  <a:pt x="274561" y="213690"/>
                </a:lnTo>
                <a:lnTo>
                  <a:pt x="269697" y="213601"/>
                </a:lnTo>
                <a:lnTo>
                  <a:pt x="264210" y="211429"/>
                </a:lnTo>
                <a:lnTo>
                  <a:pt x="262039" y="209588"/>
                </a:lnTo>
                <a:lnTo>
                  <a:pt x="258851" y="204393"/>
                </a:lnTo>
                <a:lnTo>
                  <a:pt x="257505" y="198869"/>
                </a:lnTo>
                <a:lnTo>
                  <a:pt x="235895" y="34721"/>
                </a:lnTo>
                <a:close/>
              </a:path>
              <a:path w="757555" h="252095">
                <a:moveTo>
                  <a:pt x="320540" y="23583"/>
                </a:moveTo>
                <a:lnTo>
                  <a:pt x="287629" y="23583"/>
                </a:lnTo>
                <a:lnTo>
                  <a:pt x="289661" y="23964"/>
                </a:lnTo>
                <a:lnTo>
                  <a:pt x="293039" y="26123"/>
                </a:lnTo>
                <a:lnTo>
                  <a:pt x="316560" y="182498"/>
                </a:lnTo>
                <a:lnTo>
                  <a:pt x="317703" y="196595"/>
                </a:lnTo>
                <a:lnTo>
                  <a:pt x="315925" y="202844"/>
                </a:lnTo>
                <a:lnTo>
                  <a:pt x="299923" y="210350"/>
                </a:lnTo>
                <a:lnTo>
                  <a:pt x="300558" y="215658"/>
                </a:lnTo>
                <a:lnTo>
                  <a:pt x="366852" y="206946"/>
                </a:lnTo>
                <a:lnTo>
                  <a:pt x="366327" y="202552"/>
                </a:lnTo>
                <a:lnTo>
                  <a:pt x="359232" y="202552"/>
                </a:lnTo>
                <a:lnTo>
                  <a:pt x="354279" y="202463"/>
                </a:lnTo>
                <a:lnTo>
                  <a:pt x="351612" y="201371"/>
                </a:lnTo>
                <a:lnTo>
                  <a:pt x="348818" y="200291"/>
                </a:lnTo>
                <a:lnTo>
                  <a:pt x="346659" y="198450"/>
                </a:lnTo>
                <a:lnTo>
                  <a:pt x="345008" y="195846"/>
                </a:lnTo>
                <a:lnTo>
                  <a:pt x="343484" y="193255"/>
                </a:lnTo>
                <a:lnTo>
                  <a:pt x="342087" y="187731"/>
                </a:lnTo>
                <a:lnTo>
                  <a:pt x="340912" y="179031"/>
                </a:lnTo>
                <a:lnTo>
                  <a:pt x="320540" y="23583"/>
                </a:lnTo>
                <a:close/>
              </a:path>
              <a:path w="757555" h="252095">
                <a:moveTo>
                  <a:pt x="281546" y="212775"/>
                </a:moveTo>
                <a:lnTo>
                  <a:pt x="274561" y="213690"/>
                </a:lnTo>
                <a:lnTo>
                  <a:pt x="281666" y="213690"/>
                </a:lnTo>
                <a:lnTo>
                  <a:pt x="281546" y="212775"/>
                </a:lnTo>
                <a:close/>
              </a:path>
              <a:path w="757555" h="252095">
                <a:moveTo>
                  <a:pt x="366217" y="201625"/>
                </a:moveTo>
                <a:lnTo>
                  <a:pt x="359232" y="202552"/>
                </a:lnTo>
                <a:lnTo>
                  <a:pt x="366327" y="202552"/>
                </a:lnTo>
                <a:lnTo>
                  <a:pt x="366217" y="201625"/>
                </a:lnTo>
                <a:close/>
              </a:path>
              <a:path w="757555" h="252095">
                <a:moveTo>
                  <a:pt x="151586" y="138087"/>
                </a:moveTo>
                <a:lnTo>
                  <a:pt x="122567" y="138087"/>
                </a:lnTo>
                <a:lnTo>
                  <a:pt x="128892" y="138252"/>
                </a:lnTo>
                <a:lnTo>
                  <a:pt x="137477" y="141122"/>
                </a:lnTo>
                <a:lnTo>
                  <a:pt x="149555" y="164845"/>
                </a:lnTo>
                <a:lnTo>
                  <a:pt x="155016" y="164134"/>
                </a:lnTo>
                <a:lnTo>
                  <a:pt x="151586" y="138087"/>
                </a:lnTo>
                <a:close/>
              </a:path>
              <a:path w="757555" h="252095">
                <a:moveTo>
                  <a:pt x="145846" y="94487"/>
                </a:moveTo>
                <a:lnTo>
                  <a:pt x="140385" y="95199"/>
                </a:lnTo>
                <a:lnTo>
                  <a:pt x="140562" y="103228"/>
                </a:lnTo>
                <a:lnTo>
                  <a:pt x="139719" y="110077"/>
                </a:lnTo>
                <a:lnTo>
                  <a:pt x="68808" y="134200"/>
                </a:lnTo>
                <a:lnTo>
                  <a:pt x="151075" y="134200"/>
                </a:lnTo>
                <a:lnTo>
                  <a:pt x="145846" y="94487"/>
                </a:lnTo>
                <a:close/>
              </a:path>
              <a:path w="757555" h="252095">
                <a:moveTo>
                  <a:pt x="156954" y="46405"/>
                </a:moveTo>
                <a:lnTo>
                  <a:pt x="130251" y="46405"/>
                </a:lnTo>
                <a:lnTo>
                  <a:pt x="134391" y="47358"/>
                </a:lnTo>
                <a:lnTo>
                  <a:pt x="139573" y="48780"/>
                </a:lnTo>
                <a:lnTo>
                  <a:pt x="143687" y="51282"/>
                </a:lnTo>
                <a:lnTo>
                  <a:pt x="149733" y="58496"/>
                </a:lnTo>
                <a:lnTo>
                  <a:pt x="152971" y="65430"/>
                </a:lnTo>
                <a:lnTo>
                  <a:pt x="156425" y="75679"/>
                </a:lnTo>
                <a:lnTo>
                  <a:pt x="162179" y="74917"/>
                </a:lnTo>
                <a:lnTo>
                  <a:pt x="156954" y="46405"/>
                </a:lnTo>
                <a:close/>
              </a:path>
              <a:path w="757555" h="252095">
                <a:moveTo>
                  <a:pt x="154203" y="31394"/>
                </a:moveTo>
                <a:lnTo>
                  <a:pt x="0" y="51688"/>
                </a:lnTo>
                <a:lnTo>
                  <a:pt x="723" y="57149"/>
                </a:lnTo>
                <a:lnTo>
                  <a:pt x="16065" y="55130"/>
                </a:lnTo>
                <a:lnTo>
                  <a:pt x="58397" y="55130"/>
                </a:lnTo>
                <a:lnTo>
                  <a:pt x="123228" y="46570"/>
                </a:lnTo>
                <a:lnTo>
                  <a:pt x="130251" y="46405"/>
                </a:lnTo>
                <a:lnTo>
                  <a:pt x="156954" y="46405"/>
                </a:lnTo>
                <a:lnTo>
                  <a:pt x="154203" y="31394"/>
                </a:lnTo>
                <a:close/>
              </a:path>
              <a:path w="757555" h="252095">
                <a:moveTo>
                  <a:pt x="232790" y="11137"/>
                </a:moveTo>
                <a:lnTo>
                  <a:pt x="226148" y="12014"/>
                </a:lnTo>
                <a:lnTo>
                  <a:pt x="188036" y="33832"/>
                </a:lnTo>
                <a:lnTo>
                  <a:pt x="191223" y="38671"/>
                </a:lnTo>
                <a:lnTo>
                  <a:pt x="194957" y="36575"/>
                </a:lnTo>
                <a:lnTo>
                  <a:pt x="198094" y="35369"/>
                </a:lnTo>
                <a:lnTo>
                  <a:pt x="203022" y="34721"/>
                </a:lnTo>
                <a:lnTo>
                  <a:pt x="235895" y="34721"/>
                </a:lnTo>
                <a:lnTo>
                  <a:pt x="232790" y="11137"/>
                </a:lnTo>
                <a:close/>
              </a:path>
              <a:path w="757555" h="252095">
                <a:moveTo>
                  <a:pt x="317449" y="0"/>
                </a:moveTo>
                <a:lnTo>
                  <a:pt x="310718" y="863"/>
                </a:lnTo>
                <a:lnTo>
                  <a:pt x="272656" y="22694"/>
                </a:lnTo>
                <a:lnTo>
                  <a:pt x="275844" y="27533"/>
                </a:lnTo>
                <a:lnTo>
                  <a:pt x="279565" y="25438"/>
                </a:lnTo>
                <a:lnTo>
                  <a:pt x="282714" y="24231"/>
                </a:lnTo>
                <a:lnTo>
                  <a:pt x="287629" y="23583"/>
                </a:lnTo>
                <a:lnTo>
                  <a:pt x="320540" y="23583"/>
                </a:lnTo>
                <a:lnTo>
                  <a:pt x="317449" y="0"/>
                </a:lnTo>
                <a:close/>
              </a:path>
              <a:path w="757555" h="252095">
                <a:moveTo>
                  <a:pt x="445752" y="56484"/>
                </a:moveTo>
                <a:lnTo>
                  <a:pt x="407377" y="65078"/>
                </a:lnTo>
                <a:lnTo>
                  <a:pt x="379552" y="100266"/>
                </a:lnTo>
                <a:lnTo>
                  <a:pt x="374569" y="129084"/>
                </a:lnTo>
                <a:lnTo>
                  <a:pt x="375234" y="138442"/>
                </a:lnTo>
                <a:lnTo>
                  <a:pt x="396443" y="182486"/>
                </a:lnTo>
                <a:lnTo>
                  <a:pt x="433465" y="200827"/>
                </a:lnTo>
                <a:lnTo>
                  <a:pt x="448132" y="200444"/>
                </a:lnTo>
                <a:lnTo>
                  <a:pt x="457252" y="198645"/>
                </a:lnTo>
                <a:lnTo>
                  <a:pt x="465753" y="195726"/>
                </a:lnTo>
                <a:lnTo>
                  <a:pt x="473635" y="191682"/>
                </a:lnTo>
                <a:lnTo>
                  <a:pt x="477223" y="189128"/>
                </a:lnTo>
                <a:lnTo>
                  <a:pt x="453212" y="189128"/>
                </a:lnTo>
                <a:lnTo>
                  <a:pt x="443879" y="188989"/>
                </a:lnTo>
                <a:lnTo>
                  <a:pt x="412838" y="161275"/>
                </a:lnTo>
                <a:lnTo>
                  <a:pt x="401015" y="122440"/>
                </a:lnTo>
                <a:lnTo>
                  <a:pt x="400080" y="105028"/>
                </a:lnTo>
                <a:lnTo>
                  <a:pt x="400622" y="98366"/>
                </a:lnTo>
                <a:lnTo>
                  <a:pt x="401904" y="91846"/>
                </a:lnTo>
                <a:lnTo>
                  <a:pt x="404190" y="83642"/>
                </a:lnTo>
                <a:lnTo>
                  <a:pt x="407619" y="77647"/>
                </a:lnTo>
                <a:lnTo>
                  <a:pt x="412685" y="73774"/>
                </a:lnTo>
                <a:lnTo>
                  <a:pt x="417398" y="70065"/>
                </a:lnTo>
                <a:lnTo>
                  <a:pt x="422478" y="67830"/>
                </a:lnTo>
                <a:lnTo>
                  <a:pt x="427685" y="67144"/>
                </a:lnTo>
                <a:lnTo>
                  <a:pt x="435543" y="67009"/>
                </a:lnTo>
                <a:lnTo>
                  <a:pt x="474615" y="67009"/>
                </a:lnTo>
                <a:lnTo>
                  <a:pt x="471903" y="64899"/>
                </a:lnTo>
                <a:lnTo>
                  <a:pt x="459387" y="59135"/>
                </a:lnTo>
                <a:lnTo>
                  <a:pt x="445752" y="56484"/>
                </a:lnTo>
                <a:close/>
              </a:path>
              <a:path w="757555" h="252095">
                <a:moveTo>
                  <a:pt x="474615" y="67009"/>
                </a:moveTo>
                <a:lnTo>
                  <a:pt x="435543" y="67009"/>
                </a:lnTo>
                <a:lnTo>
                  <a:pt x="442925" y="68737"/>
                </a:lnTo>
                <a:lnTo>
                  <a:pt x="449830" y="72329"/>
                </a:lnTo>
                <a:lnTo>
                  <a:pt x="475905" y="115495"/>
                </a:lnTo>
                <a:lnTo>
                  <a:pt x="480285" y="145552"/>
                </a:lnTo>
                <a:lnTo>
                  <a:pt x="480199" y="150768"/>
                </a:lnTo>
                <a:lnTo>
                  <a:pt x="459949" y="187489"/>
                </a:lnTo>
                <a:lnTo>
                  <a:pt x="453212" y="189128"/>
                </a:lnTo>
                <a:lnTo>
                  <a:pt x="477223" y="189128"/>
                </a:lnTo>
                <a:lnTo>
                  <a:pt x="501218" y="155320"/>
                </a:lnTo>
                <a:lnTo>
                  <a:pt x="505772" y="126612"/>
                </a:lnTo>
                <a:lnTo>
                  <a:pt x="505155" y="117436"/>
                </a:lnTo>
                <a:lnTo>
                  <a:pt x="502510" y="105028"/>
                </a:lnTo>
                <a:lnTo>
                  <a:pt x="497995" y="93614"/>
                </a:lnTo>
                <a:lnTo>
                  <a:pt x="491599" y="83196"/>
                </a:lnTo>
                <a:lnTo>
                  <a:pt x="483311" y="73774"/>
                </a:lnTo>
                <a:lnTo>
                  <a:pt x="474615" y="67009"/>
                </a:lnTo>
                <a:close/>
              </a:path>
              <a:path w="757555" h="252095">
                <a:moveTo>
                  <a:pt x="558645" y="64477"/>
                </a:moveTo>
                <a:lnTo>
                  <a:pt x="525348" y="64477"/>
                </a:lnTo>
                <a:lnTo>
                  <a:pt x="527634" y="64896"/>
                </a:lnTo>
                <a:lnTo>
                  <a:pt x="531444" y="67195"/>
                </a:lnTo>
                <a:lnTo>
                  <a:pt x="545414" y="152501"/>
                </a:lnTo>
                <a:lnTo>
                  <a:pt x="546811" y="165176"/>
                </a:lnTo>
                <a:lnTo>
                  <a:pt x="546049" y="170484"/>
                </a:lnTo>
                <a:lnTo>
                  <a:pt x="544652" y="173227"/>
                </a:lnTo>
                <a:lnTo>
                  <a:pt x="542366" y="175120"/>
                </a:lnTo>
                <a:lnTo>
                  <a:pt x="539318" y="177723"/>
                </a:lnTo>
                <a:lnTo>
                  <a:pt x="534365" y="179476"/>
                </a:lnTo>
                <a:lnTo>
                  <a:pt x="527507" y="180390"/>
                </a:lnTo>
                <a:lnTo>
                  <a:pt x="528142" y="185699"/>
                </a:lnTo>
                <a:lnTo>
                  <a:pt x="597357" y="176593"/>
                </a:lnTo>
                <a:lnTo>
                  <a:pt x="596819" y="172084"/>
                </a:lnTo>
                <a:lnTo>
                  <a:pt x="590626" y="172084"/>
                </a:lnTo>
                <a:lnTo>
                  <a:pt x="585800" y="171805"/>
                </a:lnTo>
                <a:lnTo>
                  <a:pt x="582371" y="170472"/>
                </a:lnTo>
                <a:lnTo>
                  <a:pt x="578815" y="169125"/>
                </a:lnTo>
                <a:lnTo>
                  <a:pt x="576275" y="167208"/>
                </a:lnTo>
                <a:lnTo>
                  <a:pt x="561162" y="83350"/>
                </a:lnTo>
                <a:lnTo>
                  <a:pt x="564591" y="73469"/>
                </a:lnTo>
                <a:lnTo>
                  <a:pt x="565870" y="70954"/>
                </a:lnTo>
                <a:lnTo>
                  <a:pt x="559511" y="70954"/>
                </a:lnTo>
                <a:lnTo>
                  <a:pt x="558645" y="64477"/>
                </a:lnTo>
                <a:close/>
              </a:path>
              <a:path w="757555" h="252095">
                <a:moveTo>
                  <a:pt x="596722" y="171272"/>
                </a:moveTo>
                <a:lnTo>
                  <a:pt x="590626" y="172084"/>
                </a:lnTo>
                <a:lnTo>
                  <a:pt x="596819" y="172084"/>
                </a:lnTo>
                <a:lnTo>
                  <a:pt x="596722" y="171272"/>
                </a:lnTo>
                <a:close/>
              </a:path>
              <a:path w="757555" h="252095">
                <a:moveTo>
                  <a:pt x="595706" y="35255"/>
                </a:moveTo>
                <a:lnTo>
                  <a:pt x="559511" y="70954"/>
                </a:lnTo>
                <a:lnTo>
                  <a:pt x="565870" y="70954"/>
                </a:lnTo>
                <a:lnTo>
                  <a:pt x="568274" y="66230"/>
                </a:lnTo>
                <a:lnTo>
                  <a:pt x="572211" y="61620"/>
                </a:lnTo>
                <a:lnTo>
                  <a:pt x="573989" y="59372"/>
                </a:lnTo>
                <a:lnTo>
                  <a:pt x="575767" y="58140"/>
                </a:lnTo>
                <a:lnTo>
                  <a:pt x="579704" y="57632"/>
                </a:lnTo>
                <a:lnTo>
                  <a:pt x="610453" y="57632"/>
                </a:lnTo>
                <a:lnTo>
                  <a:pt x="610819" y="57124"/>
                </a:lnTo>
                <a:lnTo>
                  <a:pt x="611708" y="53720"/>
                </a:lnTo>
                <a:lnTo>
                  <a:pt x="611200" y="49885"/>
                </a:lnTo>
                <a:lnTo>
                  <a:pt x="610692" y="45554"/>
                </a:lnTo>
                <a:lnTo>
                  <a:pt x="608406" y="41973"/>
                </a:lnTo>
                <a:lnTo>
                  <a:pt x="604342" y="39141"/>
                </a:lnTo>
                <a:lnTo>
                  <a:pt x="600405" y="36309"/>
                </a:lnTo>
                <a:lnTo>
                  <a:pt x="595706" y="35255"/>
                </a:lnTo>
                <a:close/>
              </a:path>
              <a:path w="757555" h="252095">
                <a:moveTo>
                  <a:pt x="555447" y="40551"/>
                </a:moveTo>
                <a:lnTo>
                  <a:pt x="549224" y="41363"/>
                </a:lnTo>
                <a:lnTo>
                  <a:pt x="510616" y="63271"/>
                </a:lnTo>
                <a:lnTo>
                  <a:pt x="512775" y="68389"/>
                </a:lnTo>
                <a:lnTo>
                  <a:pt x="516458" y="66408"/>
                </a:lnTo>
                <a:lnTo>
                  <a:pt x="519760" y="65227"/>
                </a:lnTo>
                <a:lnTo>
                  <a:pt x="525348" y="64477"/>
                </a:lnTo>
                <a:lnTo>
                  <a:pt x="558645" y="64477"/>
                </a:lnTo>
                <a:lnTo>
                  <a:pt x="555447" y="40551"/>
                </a:lnTo>
                <a:close/>
              </a:path>
              <a:path w="757555" h="252095">
                <a:moveTo>
                  <a:pt x="610453" y="57632"/>
                </a:moveTo>
                <a:lnTo>
                  <a:pt x="579704" y="57632"/>
                </a:lnTo>
                <a:lnTo>
                  <a:pt x="583006" y="58915"/>
                </a:lnTo>
                <a:lnTo>
                  <a:pt x="587705" y="61747"/>
                </a:lnTo>
                <a:lnTo>
                  <a:pt x="592531" y="64579"/>
                </a:lnTo>
                <a:lnTo>
                  <a:pt x="596595" y="65760"/>
                </a:lnTo>
                <a:lnTo>
                  <a:pt x="603580" y="64846"/>
                </a:lnTo>
                <a:lnTo>
                  <a:pt x="606374" y="63118"/>
                </a:lnTo>
                <a:lnTo>
                  <a:pt x="608660" y="60121"/>
                </a:lnTo>
                <a:lnTo>
                  <a:pt x="610453" y="57632"/>
                </a:lnTo>
                <a:close/>
              </a:path>
              <a:path w="757555" h="252095">
                <a:moveTo>
                  <a:pt x="714276" y="33578"/>
                </a:moveTo>
                <a:lnTo>
                  <a:pt x="678002" y="33578"/>
                </a:lnTo>
                <a:lnTo>
                  <a:pt x="684606" y="35267"/>
                </a:lnTo>
                <a:lnTo>
                  <a:pt x="689559" y="39725"/>
                </a:lnTo>
                <a:lnTo>
                  <a:pt x="700227" y="71932"/>
                </a:lnTo>
                <a:lnTo>
                  <a:pt x="684868" y="80162"/>
                </a:lnTo>
                <a:lnTo>
                  <a:pt x="671937" y="87588"/>
                </a:lnTo>
                <a:lnTo>
                  <a:pt x="641759" y="110851"/>
                </a:lnTo>
                <a:lnTo>
                  <a:pt x="631774" y="132791"/>
                </a:lnTo>
                <a:lnTo>
                  <a:pt x="632663" y="139382"/>
                </a:lnTo>
                <a:lnTo>
                  <a:pt x="662555" y="170247"/>
                </a:lnTo>
                <a:lnTo>
                  <a:pt x="669366" y="169964"/>
                </a:lnTo>
                <a:lnTo>
                  <a:pt x="699621" y="151790"/>
                </a:lnTo>
                <a:lnTo>
                  <a:pt x="675208" y="151790"/>
                </a:lnTo>
                <a:lnTo>
                  <a:pt x="670001" y="150101"/>
                </a:lnTo>
                <a:lnTo>
                  <a:pt x="660349" y="141858"/>
                </a:lnTo>
                <a:lnTo>
                  <a:pt x="657428" y="136270"/>
                </a:lnTo>
                <a:lnTo>
                  <a:pt x="656539" y="129184"/>
                </a:lnTo>
                <a:lnTo>
                  <a:pt x="655777" y="123570"/>
                </a:lnTo>
                <a:lnTo>
                  <a:pt x="684145" y="90905"/>
                </a:lnTo>
                <a:lnTo>
                  <a:pt x="701497" y="80924"/>
                </a:lnTo>
                <a:lnTo>
                  <a:pt x="726239" y="80924"/>
                </a:lnTo>
                <a:lnTo>
                  <a:pt x="724230" y="65481"/>
                </a:lnTo>
                <a:lnTo>
                  <a:pt x="714451" y="33731"/>
                </a:lnTo>
                <a:lnTo>
                  <a:pt x="714276" y="33578"/>
                </a:lnTo>
                <a:close/>
              </a:path>
              <a:path w="757555" h="252095">
                <a:moveTo>
                  <a:pt x="753001" y="142011"/>
                </a:moveTo>
                <a:lnTo>
                  <a:pt x="709498" y="142011"/>
                </a:lnTo>
                <a:lnTo>
                  <a:pt x="710657" y="150101"/>
                </a:lnTo>
                <a:lnTo>
                  <a:pt x="712927" y="155574"/>
                </a:lnTo>
                <a:lnTo>
                  <a:pt x="719531" y="161518"/>
                </a:lnTo>
                <a:lnTo>
                  <a:pt x="723595" y="162686"/>
                </a:lnTo>
                <a:lnTo>
                  <a:pt x="728294" y="162051"/>
                </a:lnTo>
                <a:lnTo>
                  <a:pt x="735743" y="159665"/>
                </a:lnTo>
                <a:lnTo>
                  <a:pt x="743026" y="154489"/>
                </a:lnTo>
                <a:lnTo>
                  <a:pt x="750118" y="146521"/>
                </a:lnTo>
                <a:lnTo>
                  <a:pt x="753001" y="142011"/>
                </a:lnTo>
                <a:close/>
              </a:path>
              <a:path w="757555" h="252095">
                <a:moveTo>
                  <a:pt x="726239" y="80924"/>
                </a:moveTo>
                <a:lnTo>
                  <a:pt x="701497" y="80924"/>
                </a:lnTo>
                <a:lnTo>
                  <a:pt x="708228" y="132422"/>
                </a:lnTo>
                <a:lnTo>
                  <a:pt x="700368" y="140024"/>
                </a:lnTo>
                <a:lnTo>
                  <a:pt x="693162" y="145664"/>
                </a:lnTo>
                <a:lnTo>
                  <a:pt x="686600" y="149344"/>
                </a:lnTo>
                <a:lnTo>
                  <a:pt x="680669" y="151066"/>
                </a:lnTo>
                <a:lnTo>
                  <a:pt x="675208" y="151790"/>
                </a:lnTo>
                <a:lnTo>
                  <a:pt x="699621" y="151790"/>
                </a:lnTo>
                <a:lnTo>
                  <a:pt x="701407" y="150063"/>
                </a:lnTo>
                <a:lnTo>
                  <a:pt x="709498" y="142011"/>
                </a:lnTo>
                <a:lnTo>
                  <a:pt x="753001" y="142011"/>
                </a:lnTo>
                <a:lnTo>
                  <a:pt x="753253" y="141617"/>
                </a:lnTo>
                <a:lnTo>
                  <a:pt x="739978" y="141617"/>
                </a:lnTo>
                <a:lnTo>
                  <a:pt x="738581" y="141287"/>
                </a:lnTo>
                <a:lnTo>
                  <a:pt x="730132" y="110851"/>
                </a:lnTo>
                <a:lnTo>
                  <a:pt x="726239" y="80924"/>
                </a:lnTo>
                <a:close/>
              </a:path>
              <a:path w="757555" h="252095">
                <a:moveTo>
                  <a:pt x="755980" y="127495"/>
                </a:moveTo>
                <a:lnTo>
                  <a:pt x="741375" y="141414"/>
                </a:lnTo>
                <a:lnTo>
                  <a:pt x="739978" y="141617"/>
                </a:lnTo>
                <a:lnTo>
                  <a:pt x="753253" y="141617"/>
                </a:lnTo>
                <a:lnTo>
                  <a:pt x="756996" y="135762"/>
                </a:lnTo>
                <a:lnTo>
                  <a:pt x="755980" y="127495"/>
                </a:lnTo>
                <a:close/>
              </a:path>
              <a:path w="757555" h="252095">
                <a:moveTo>
                  <a:pt x="681720" y="24317"/>
                </a:moveTo>
                <a:lnTo>
                  <a:pt x="644545" y="34901"/>
                </a:lnTo>
                <a:lnTo>
                  <a:pt x="628091" y="65519"/>
                </a:lnTo>
                <a:lnTo>
                  <a:pt x="628726" y="69938"/>
                </a:lnTo>
                <a:lnTo>
                  <a:pt x="630377" y="73278"/>
                </a:lnTo>
                <a:lnTo>
                  <a:pt x="632917" y="75539"/>
                </a:lnTo>
                <a:lnTo>
                  <a:pt x="635584" y="77787"/>
                </a:lnTo>
                <a:lnTo>
                  <a:pt x="638759" y="78676"/>
                </a:lnTo>
                <a:lnTo>
                  <a:pt x="646125" y="77698"/>
                </a:lnTo>
                <a:lnTo>
                  <a:pt x="649046" y="76072"/>
                </a:lnTo>
                <a:lnTo>
                  <a:pt x="650979" y="73278"/>
                </a:lnTo>
                <a:lnTo>
                  <a:pt x="652983" y="70548"/>
                </a:lnTo>
                <a:lnTo>
                  <a:pt x="653745" y="66903"/>
                </a:lnTo>
                <a:lnTo>
                  <a:pt x="653110" y="62382"/>
                </a:lnTo>
                <a:lnTo>
                  <a:pt x="651713" y="53860"/>
                </a:lnTo>
                <a:lnTo>
                  <a:pt x="651115" y="49782"/>
                </a:lnTo>
                <a:lnTo>
                  <a:pt x="651171" y="49256"/>
                </a:lnTo>
                <a:lnTo>
                  <a:pt x="652475" y="45453"/>
                </a:lnTo>
                <a:lnTo>
                  <a:pt x="655777" y="41617"/>
                </a:lnTo>
                <a:lnTo>
                  <a:pt x="658952" y="37782"/>
                </a:lnTo>
                <a:lnTo>
                  <a:pt x="663651" y="35471"/>
                </a:lnTo>
                <a:lnTo>
                  <a:pt x="678002" y="33578"/>
                </a:lnTo>
                <a:lnTo>
                  <a:pt x="714276" y="33578"/>
                </a:lnTo>
                <a:lnTo>
                  <a:pt x="709625" y="29514"/>
                </a:lnTo>
                <a:lnTo>
                  <a:pt x="703402" y="27228"/>
                </a:lnTo>
                <a:lnTo>
                  <a:pt x="696873" y="25394"/>
                </a:lnTo>
                <a:lnTo>
                  <a:pt x="689654" y="24425"/>
                </a:lnTo>
                <a:lnTo>
                  <a:pt x="681720" y="24317"/>
                </a:lnTo>
                <a:close/>
              </a:path>
            </a:pathLst>
          </a:custGeom>
          <a:solidFill>
            <a:srgbClr val="DA5003"/>
          </a:solidFill>
        </p:spPr>
        <p:txBody>
          <a:bodyPr wrap="square" lIns="0" tIns="0" rIns="0" bIns="0" rtlCol="0"/>
          <a:lstStyle/>
          <a:p>
            <a:endParaRPr/>
          </a:p>
        </p:txBody>
      </p:sp>
      <p:sp>
        <p:nvSpPr>
          <p:cNvPr id="4" name="object 4"/>
          <p:cNvSpPr/>
          <p:nvPr/>
        </p:nvSpPr>
        <p:spPr>
          <a:xfrm>
            <a:off x="1801719" y="6211887"/>
            <a:ext cx="726440" cy="224790"/>
          </a:xfrm>
          <a:custGeom>
            <a:avLst/>
            <a:gdLst/>
            <a:ahLst/>
            <a:cxnLst/>
            <a:rect l="l" t="t" r="r" b="b"/>
            <a:pathLst>
              <a:path w="726439" h="224789">
                <a:moveTo>
                  <a:pt x="99581" y="13388"/>
                </a:moveTo>
                <a:lnTo>
                  <a:pt x="50385" y="27094"/>
                </a:lnTo>
                <a:lnTo>
                  <a:pt x="20302" y="54098"/>
                </a:lnTo>
                <a:lnTo>
                  <a:pt x="3099" y="92083"/>
                </a:lnTo>
                <a:lnTo>
                  <a:pt x="0" y="120487"/>
                </a:lnTo>
                <a:lnTo>
                  <a:pt x="1045" y="135267"/>
                </a:lnTo>
                <a:lnTo>
                  <a:pt x="19190" y="184059"/>
                </a:lnTo>
                <a:lnTo>
                  <a:pt x="47174" y="211377"/>
                </a:lnTo>
                <a:lnTo>
                  <a:pt x="88044" y="224750"/>
                </a:lnTo>
                <a:lnTo>
                  <a:pt x="111789" y="223964"/>
                </a:lnTo>
                <a:lnTo>
                  <a:pt x="125029" y="221433"/>
                </a:lnTo>
                <a:lnTo>
                  <a:pt x="137126" y="217477"/>
                </a:lnTo>
                <a:lnTo>
                  <a:pt x="148080" y="212098"/>
                </a:lnTo>
                <a:lnTo>
                  <a:pt x="150679" y="210296"/>
                </a:lnTo>
                <a:lnTo>
                  <a:pt x="110184" y="210296"/>
                </a:lnTo>
                <a:lnTo>
                  <a:pt x="99645" y="209657"/>
                </a:lnTo>
                <a:lnTo>
                  <a:pt x="62894" y="193216"/>
                </a:lnTo>
                <a:lnTo>
                  <a:pt x="40257" y="156189"/>
                </a:lnTo>
                <a:lnTo>
                  <a:pt x="33303" y="115275"/>
                </a:lnTo>
                <a:lnTo>
                  <a:pt x="33113" y="100617"/>
                </a:lnTo>
                <a:lnTo>
                  <a:pt x="34256" y="87152"/>
                </a:lnTo>
                <a:lnTo>
                  <a:pt x="50984" y="46116"/>
                </a:lnTo>
                <a:lnTo>
                  <a:pt x="92485" y="24460"/>
                </a:lnTo>
                <a:lnTo>
                  <a:pt x="104062" y="23793"/>
                </a:lnTo>
                <a:lnTo>
                  <a:pt x="161670" y="23793"/>
                </a:lnTo>
                <a:lnTo>
                  <a:pt x="161198" y="21450"/>
                </a:lnTo>
                <a:lnTo>
                  <a:pt x="140491" y="21450"/>
                </a:lnTo>
                <a:lnTo>
                  <a:pt x="137316" y="20764"/>
                </a:lnTo>
                <a:lnTo>
                  <a:pt x="132871" y="19138"/>
                </a:lnTo>
                <a:lnTo>
                  <a:pt x="121679" y="15883"/>
                </a:lnTo>
                <a:lnTo>
                  <a:pt x="110583" y="13966"/>
                </a:lnTo>
                <a:lnTo>
                  <a:pt x="99581" y="13388"/>
                </a:lnTo>
                <a:close/>
              </a:path>
              <a:path w="726439" h="224789">
                <a:moveTo>
                  <a:pt x="182909" y="159219"/>
                </a:moveTo>
                <a:lnTo>
                  <a:pt x="154461" y="196659"/>
                </a:lnTo>
                <a:lnTo>
                  <a:pt x="110184" y="210296"/>
                </a:lnTo>
                <a:lnTo>
                  <a:pt x="150679" y="210296"/>
                </a:lnTo>
                <a:lnTo>
                  <a:pt x="181643" y="175061"/>
                </a:lnTo>
                <a:lnTo>
                  <a:pt x="187862" y="161569"/>
                </a:lnTo>
                <a:lnTo>
                  <a:pt x="182909" y="159219"/>
                </a:lnTo>
                <a:close/>
              </a:path>
              <a:path w="726439" h="224789">
                <a:moveTo>
                  <a:pt x="161670" y="23793"/>
                </a:moveTo>
                <a:lnTo>
                  <a:pt x="104062" y="23793"/>
                </a:lnTo>
                <a:lnTo>
                  <a:pt x="114996" y="24915"/>
                </a:lnTo>
                <a:lnTo>
                  <a:pt x="125311" y="27826"/>
                </a:lnTo>
                <a:lnTo>
                  <a:pt x="159980" y="59528"/>
                </a:lnTo>
                <a:lnTo>
                  <a:pt x="166907" y="73063"/>
                </a:lnTo>
                <a:lnTo>
                  <a:pt x="171479" y="72453"/>
                </a:lnTo>
                <a:lnTo>
                  <a:pt x="161670" y="23793"/>
                </a:lnTo>
                <a:close/>
              </a:path>
              <a:path w="726439" h="224789">
                <a:moveTo>
                  <a:pt x="157890" y="5041"/>
                </a:moveTo>
                <a:lnTo>
                  <a:pt x="152810" y="5715"/>
                </a:lnTo>
                <a:lnTo>
                  <a:pt x="152302" y="10579"/>
                </a:lnTo>
                <a:lnTo>
                  <a:pt x="151032" y="14503"/>
                </a:lnTo>
                <a:lnTo>
                  <a:pt x="147095" y="19634"/>
                </a:lnTo>
                <a:lnTo>
                  <a:pt x="144809" y="20866"/>
                </a:lnTo>
                <a:lnTo>
                  <a:pt x="140491" y="21450"/>
                </a:lnTo>
                <a:lnTo>
                  <a:pt x="161198" y="21450"/>
                </a:lnTo>
                <a:lnTo>
                  <a:pt x="157890" y="5041"/>
                </a:lnTo>
                <a:close/>
              </a:path>
              <a:path w="726439" h="224789">
                <a:moveTo>
                  <a:pt x="292204" y="67945"/>
                </a:moveTo>
                <a:lnTo>
                  <a:pt x="255807" y="67945"/>
                </a:lnTo>
                <a:lnTo>
                  <a:pt x="262411" y="69634"/>
                </a:lnTo>
                <a:lnTo>
                  <a:pt x="267364" y="74091"/>
                </a:lnTo>
                <a:lnTo>
                  <a:pt x="278159" y="106298"/>
                </a:lnTo>
                <a:lnTo>
                  <a:pt x="262780" y="114533"/>
                </a:lnTo>
                <a:lnTo>
                  <a:pt x="249807" y="121961"/>
                </a:lnTo>
                <a:lnTo>
                  <a:pt x="219612" y="145226"/>
                </a:lnTo>
                <a:lnTo>
                  <a:pt x="209579" y="167157"/>
                </a:lnTo>
                <a:lnTo>
                  <a:pt x="210468" y="173748"/>
                </a:lnTo>
                <a:lnTo>
                  <a:pt x="234138" y="203628"/>
                </a:lnTo>
                <a:lnTo>
                  <a:pt x="240434" y="204626"/>
                </a:lnTo>
                <a:lnTo>
                  <a:pt x="247171" y="204343"/>
                </a:lnTo>
                <a:lnTo>
                  <a:pt x="277436" y="186156"/>
                </a:lnTo>
                <a:lnTo>
                  <a:pt x="253013" y="186156"/>
                </a:lnTo>
                <a:lnTo>
                  <a:pt x="247806" y="184467"/>
                </a:lnTo>
                <a:lnTo>
                  <a:pt x="238154" y="176237"/>
                </a:lnTo>
                <a:lnTo>
                  <a:pt x="235233" y="170637"/>
                </a:lnTo>
                <a:lnTo>
                  <a:pt x="234344" y="163550"/>
                </a:lnTo>
                <a:lnTo>
                  <a:pt x="233582" y="157949"/>
                </a:lnTo>
                <a:lnTo>
                  <a:pt x="261967" y="125274"/>
                </a:lnTo>
                <a:lnTo>
                  <a:pt x="279302" y="115303"/>
                </a:lnTo>
                <a:lnTo>
                  <a:pt x="304089" y="115303"/>
                </a:lnTo>
                <a:lnTo>
                  <a:pt x="302035" y="99847"/>
                </a:lnTo>
                <a:lnTo>
                  <a:pt x="292383" y="68097"/>
                </a:lnTo>
                <a:lnTo>
                  <a:pt x="292204" y="67945"/>
                </a:lnTo>
                <a:close/>
              </a:path>
              <a:path w="726439" h="224789">
                <a:moveTo>
                  <a:pt x="330894" y="176390"/>
                </a:moveTo>
                <a:lnTo>
                  <a:pt x="287303" y="176390"/>
                </a:lnTo>
                <a:lnTo>
                  <a:pt x="288583" y="184467"/>
                </a:lnTo>
                <a:lnTo>
                  <a:pt x="290732" y="189953"/>
                </a:lnTo>
                <a:lnTo>
                  <a:pt x="297336" y="195884"/>
                </a:lnTo>
                <a:lnTo>
                  <a:pt x="301400" y="197053"/>
                </a:lnTo>
                <a:lnTo>
                  <a:pt x="306226" y="196418"/>
                </a:lnTo>
                <a:lnTo>
                  <a:pt x="313658" y="194032"/>
                </a:lnTo>
                <a:lnTo>
                  <a:pt x="320911" y="188855"/>
                </a:lnTo>
                <a:lnTo>
                  <a:pt x="327997" y="180887"/>
                </a:lnTo>
                <a:lnTo>
                  <a:pt x="330894" y="176390"/>
                </a:lnTo>
                <a:close/>
              </a:path>
              <a:path w="726439" h="224789">
                <a:moveTo>
                  <a:pt x="304089" y="115303"/>
                </a:moveTo>
                <a:lnTo>
                  <a:pt x="279302" y="115303"/>
                </a:lnTo>
                <a:lnTo>
                  <a:pt x="286033" y="166801"/>
                </a:lnTo>
                <a:lnTo>
                  <a:pt x="278227" y="174402"/>
                </a:lnTo>
                <a:lnTo>
                  <a:pt x="271016" y="180041"/>
                </a:lnTo>
                <a:lnTo>
                  <a:pt x="264423" y="183718"/>
                </a:lnTo>
                <a:lnTo>
                  <a:pt x="258474" y="185432"/>
                </a:lnTo>
                <a:lnTo>
                  <a:pt x="253013" y="186156"/>
                </a:lnTo>
                <a:lnTo>
                  <a:pt x="277436" y="186156"/>
                </a:lnTo>
                <a:lnTo>
                  <a:pt x="279938" y="183718"/>
                </a:lnTo>
                <a:lnTo>
                  <a:pt x="287303" y="176390"/>
                </a:lnTo>
                <a:lnTo>
                  <a:pt x="330894" y="176390"/>
                </a:lnTo>
                <a:lnTo>
                  <a:pt x="331156" y="175983"/>
                </a:lnTo>
                <a:lnTo>
                  <a:pt x="317783" y="175983"/>
                </a:lnTo>
                <a:lnTo>
                  <a:pt x="316386" y="175666"/>
                </a:lnTo>
                <a:lnTo>
                  <a:pt x="308064" y="145226"/>
                </a:lnTo>
                <a:lnTo>
                  <a:pt x="304089" y="115303"/>
                </a:lnTo>
                <a:close/>
              </a:path>
              <a:path w="726439" h="224789">
                <a:moveTo>
                  <a:pt x="386744" y="45618"/>
                </a:moveTo>
                <a:lnTo>
                  <a:pt x="323117" y="54000"/>
                </a:lnTo>
                <a:lnTo>
                  <a:pt x="323752" y="59461"/>
                </a:lnTo>
                <a:lnTo>
                  <a:pt x="328832" y="59588"/>
                </a:lnTo>
                <a:lnTo>
                  <a:pt x="332261" y="59994"/>
                </a:lnTo>
                <a:lnTo>
                  <a:pt x="334039" y="60667"/>
                </a:lnTo>
                <a:lnTo>
                  <a:pt x="337341" y="61836"/>
                </a:lnTo>
                <a:lnTo>
                  <a:pt x="340008" y="63449"/>
                </a:lnTo>
                <a:lnTo>
                  <a:pt x="344580" y="67551"/>
                </a:lnTo>
                <a:lnTo>
                  <a:pt x="347120" y="71094"/>
                </a:lnTo>
                <a:lnTo>
                  <a:pt x="351308" y="78280"/>
                </a:lnTo>
                <a:lnTo>
                  <a:pt x="413287" y="183832"/>
                </a:lnTo>
                <a:lnTo>
                  <a:pt x="419383" y="183032"/>
                </a:lnTo>
                <a:lnTo>
                  <a:pt x="429301" y="145872"/>
                </a:lnTo>
                <a:lnTo>
                  <a:pt x="418748" y="145872"/>
                </a:lnTo>
                <a:lnTo>
                  <a:pt x="377600" y="75349"/>
                </a:lnTo>
                <a:lnTo>
                  <a:pt x="374806" y="70904"/>
                </a:lnTo>
                <a:lnTo>
                  <a:pt x="373282" y="66954"/>
                </a:lnTo>
                <a:lnTo>
                  <a:pt x="372767" y="63449"/>
                </a:lnTo>
                <a:lnTo>
                  <a:pt x="372430" y="60667"/>
                </a:lnTo>
                <a:lnTo>
                  <a:pt x="372535" y="59771"/>
                </a:lnTo>
                <a:lnTo>
                  <a:pt x="373028" y="57721"/>
                </a:lnTo>
                <a:lnTo>
                  <a:pt x="376584" y="53454"/>
                </a:lnTo>
                <a:lnTo>
                  <a:pt x="379378" y="52133"/>
                </a:lnTo>
                <a:lnTo>
                  <a:pt x="387379" y="51079"/>
                </a:lnTo>
                <a:lnTo>
                  <a:pt x="386744" y="45618"/>
                </a:lnTo>
                <a:close/>
              </a:path>
              <a:path w="726439" h="224789">
                <a:moveTo>
                  <a:pt x="333785" y="161874"/>
                </a:moveTo>
                <a:lnTo>
                  <a:pt x="317783" y="175983"/>
                </a:lnTo>
                <a:lnTo>
                  <a:pt x="331156" y="175983"/>
                </a:lnTo>
                <a:lnTo>
                  <a:pt x="334928" y="170129"/>
                </a:lnTo>
                <a:lnTo>
                  <a:pt x="333785" y="161874"/>
                </a:lnTo>
                <a:close/>
              </a:path>
              <a:path w="726439" h="224789">
                <a:moveTo>
                  <a:pt x="458967" y="45224"/>
                </a:moveTo>
                <a:lnTo>
                  <a:pt x="433988" y="45224"/>
                </a:lnTo>
                <a:lnTo>
                  <a:pt x="437544" y="45859"/>
                </a:lnTo>
                <a:lnTo>
                  <a:pt x="439068" y="46685"/>
                </a:lnTo>
                <a:lnTo>
                  <a:pt x="440338" y="48018"/>
                </a:lnTo>
                <a:lnTo>
                  <a:pt x="441227" y="48806"/>
                </a:lnTo>
                <a:lnTo>
                  <a:pt x="441735" y="49885"/>
                </a:lnTo>
                <a:lnTo>
                  <a:pt x="441862" y="51257"/>
                </a:lnTo>
                <a:lnTo>
                  <a:pt x="442243" y="54114"/>
                </a:lnTo>
                <a:lnTo>
                  <a:pt x="441735" y="58445"/>
                </a:lnTo>
                <a:lnTo>
                  <a:pt x="418748" y="145872"/>
                </a:lnTo>
                <a:lnTo>
                  <a:pt x="429301" y="145872"/>
                </a:lnTo>
                <a:lnTo>
                  <a:pt x="453945" y="53454"/>
                </a:lnTo>
                <a:lnTo>
                  <a:pt x="456340" y="48158"/>
                </a:lnTo>
                <a:lnTo>
                  <a:pt x="458967" y="45224"/>
                </a:lnTo>
                <a:close/>
              </a:path>
              <a:path w="726439" h="224789">
                <a:moveTo>
                  <a:pt x="259597" y="58685"/>
                </a:moveTo>
                <a:lnTo>
                  <a:pt x="222478" y="69272"/>
                </a:lnTo>
                <a:lnTo>
                  <a:pt x="205999" y="93563"/>
                </a:lnTo>
                <a:lnTo>
                  <a:pt x="206023" y="99847"/>
                </a:lnTo>
                <a:lnTo>
                  <a:pt x="206531" y="104317"/>
                </a:lnTo>
                <a:lnTo>
                  <a:pt x="208182" y="107657"/>
                </a:lnTo>
                <a:lnTo>
                  <a:pt x="213516" y="112153"/>
                </a:lnTo>
                <a:lnTo>
                  <a:pt x="216564" y="113042"/>
                </a:lnTo>
                <a:lnTo>
                  <a:pt x="224057" y="112077"/>
                </a:lnTo>
                <a:lnTo>
                  <a:pt x="229518" y="88226"/>
                </a:lnTo>
                <a:lnTo>
                  <a:pt x="229040" y="84159"/>
                </a:lnTo>
                <a:lnTo>
                  <a:pt x="229097" y="83629"/>
                </a:lnTo>
                <a:lnTo>
                  <a:pt x="230280" y="79819"/>
                </a:lnTo>
                <a:lnTo>
                  <a:pt x="233582" y="75984"/>
                </a:lnTo>
                <a:lnTo>
                  <a:pt x="236757" y="72161"/>
                </a:lnTo>
                <a:lnTo>
                  <a:pt x="241456" y="69837"/>
                </a:lnTo>
                <a:lnTo>
                  <a:pt x="255807" y="67945"/>
                </a:lnTo>
                <a:lnTo>
                  <a:pt x="292204" y="67945"/>
                </a:lnTo>
                <a:lnTo>
                  <a:pt x="287430" y="63893"/>
                </a:lnTo>
                <a:lnTo>
                  <a:pt x="281207" y="61607"/>
                </a:lnTo>
                <a:lnTo>
                  <a:pt x="274734" y="59771"/>
                </a:lnTo>
                <a:lnTo>
                  <a:pt x="267523" y="58797"/>
                </a:lnTo>
                <a:lnTo>
                  <a:pt x="259597" y="58685"/>
                </a:lnTo>
                <a:close/>
              </a:path>
              <a:path w="726439" h="224789">
                <a:moveTo>
                  <a:pt x="468913" y="34798"/>
                </a:moveTo>
                <a:lnTo>
                  <a:pt x="424717" y="40614"/>
                </a:lnTo>
                <a:lnTo>
                  <a:pt x="425479" y="46075"/>
                </a:lnTo>
                <a:lnTo>
                  <a:pt x="430559" y="45402"/>
                </a:lnTo>
                <a:lnTo>
                  <a:pt x="433988" y="45224"/>
                </a:lnTo>
                <a:lnTo>
                  <a:pt x="458967" y="45224"/>
                </a:lnTo>
                <a:lnTo>
                  <a:pt x="461166" y="42824"/>
                </a:lnTo>
                <a:lnTo>
                  <a:pt x="464468" y="41325"/>
                </a:lnTo>
                <a:lnTo>
                  <a:pt x="469548" y="40259"/>
                </a:lnTo>
                <a:lnTo>
                  <a:pt x="468913" y="34798"/>
                </a:lnTo>
                <a:close/>
              </a:path>
              <a:path w="726439" h="224789">
                <a:moveTo>
                  <a:pt x="555759" y="20119"/>
                </a:moveTo>
                <a:lnTo>
                  <a:pt x="511032" y="36153"/>
                </a:lnTo>
                <a:lnTo>
                  <a:pt x="492408" y="70864"/>
                </a:lnTo>
                <a:lnTo>
                  <a:pt x="490980" y="85777"/>
                </a:lnTo>
                <a:lnTo>
                  <a:pt x="492027" y="102311"/>
                </a:lnTo>
                <a:lnTo>
                  <a:pt x="507101" y="141707"/>
                </a:lnTo>
                <a:lnTo>
                  <a:pt x="548320" y="164836"/>
                </a:lnTo>
                <a:lnTo>
                  <a:pt x="560226" y="164477"/>
                </a:lnTo>
                <a:lnTo>
                  <a:pt x="595405" y="142963"/>
                </a:lnTo>
                <a:lnTo>
                  <a:pt x="597675" y="139151"/>
                </a:lnTo>
                <a:lnTo>
                  <a:pt x="558544" y="139151"/>
                </a:lnTo>
                <a:lnTo>
                  <a:pt x="549114" y="137125"/>
                </a:lnTo>
                <a:lnTo>
                  <a:pt x="517650" y="107486"/>
                </a:lnTo>
                <a:lnTo>
                  <a:pt x="510569" y="81102"/>
                </a:lnTo>
                <a:lnTo>
                  <a:pt x="575564" y="72542"/>
                </a:lnTo>
                <a:lnTo>
                  <a:pt x="509426" y="72542"/>
                </a:lnTo>
                <a:lnTo>
                  <a:pt x="529746" y="33248"/>
                </a:lnTo>
                <a:lnTo>
                  <a:pt x="543208" y="31470"/>
                </a:lnTo>
                <a:lnTo>
                  <a:pt x="584922" y="31470"/>
                </a:lnTo>
                <a:lnTo>
                  <a:pt x="584102" y="30670"/>
                </a:lnTo>
                <a:lnTo>
                  <a:pt x="575433" y="25148"/>
                </a:lnTo>
                <a:lnTo>
                  <a:pt x="565989" y="21631"/>
                </a:lnTo>
                <a:lnTo>
                  <a:pt x="555759" y="20119"/>
                </a:lnTo>
                <a:close/>
              </a:path>
              <a:path w="726439" h="224789">
                <a:moveTo>
                  <a:pt x="603533" y="101434"/>
                </a:moveTo>
                <a:lnTo>
                  <a:pt x="577117" y="137782"/>
                </a:lnTo>
                <a:lnTo>
                  <a:pt x="558544" y="139151"/>
                </a:lnTo>
                <a:lnTo>
                  <a:pt x="597675" y="139151"/>
                </a:lnTo>
                <a:lnTo>
                  <a:pt x="601005" y="133555"/>
                </a:lnTo>
                <a:lnTo>
                  <a:pt x="605057" y="123886"/>
                </a:lnTo>
                <a:lnTo>
                  <a:pt x="607585" y="113958"/>
                </a:lnTo>
                <a:lnTo>
                  <a:pt x="608613" y="103771"/>
                </a:lnTo>
                <a:lnTo>
                  <a:pt x="603533" y="101434"/>
                </a:lnTo>
                <a:close/>
              </a:path>
              <a:path w="726439" h="224789">
                <a:moveTo>
                  <a:pt x="584922" y="31470"/>
                </a:moveTo>
                <a:lnTo>
                  <a:pt x="543208" y="31470"/>
                </a:lnTo>
                <a:lnTo>
                  <a:pt x="548542" y="32372"/>
                </a:lnTo>
                <a:lnTo>
                  <a:pt x="553749" y="34886"/>
                </a:lnTo>
                <a:lnTo>
                  <a:pt x="572037" y="64312"/>
                </a:lnTo>
                <a:lnTo>
                  <a:pt x="509426" y="72542"/>
                </a:lnTo>
                <a:lnTo>
                  <a:pt x="575564" y="72542"/>
                </a:lnTo>
                <a:lnTo>
                  <a:pt x="603914" y="68808"/>
                </a:lnTo>
                <a:lnTo>
                  <a:pt x="601439" y="56959"/>
                </a:lnTo>
                <a:lnTo>
                  <a:pt x="597342" y="46729"/>
                </a:lnTo>
                <a:lnTo>
                  <a:pt x="591556" y="37947"/>
                </a:lnTo>
                <a:lnTo>
                  <a:pt x="584922" y="31470"/>
                </a:lnTo>
                <a:close/>
              </a:path>
              <a:path w="726439" h="224789">
                <a:moveTo>
                  <a:pt x="638077" y="103047"/>
                </a:moveTo>
                <a:lnTo>
                  <a:pt x="633251" y="103682"/>
                </a:lnTo>
                <a:lnTo>
                  <a:pt x="639601" y="151930"/>
                </a:lnTo>
                <a:lnTo>
                  <a:pt x="644427" y="151295"/>
                </a:lnTo>
                <a:lnTo>
                  <a:pt x="645316" y="148564"/>
                </a:lnTo>
                <a:lnTo>
                  <a:pt x="646967" y="147053"/>
                </a:lnTo>
                <a:lnTo>
                  <a:pt x="651285" y="146481"/>
                </a:lnTo>
                <a:lnTo>
                  <a:pt x="692726" y="146481"/>
                </a:lnTo>
                <a:lnTo>
                  <a:pt x="694624" y="146066"/>
                </a:lnTo>
                <a:lnTo>
                  <a:pt x="702339" y="142897"/>
                </a:lnTo>
                <a:lnTo>
                  <a:pt x="707843" y="139409"/>
                </a:lnTo>
                <a:lnTo>
                  <a:pt x="678305" y="139409"/>
                </a:lnTo>
                <a:lnTo>
                  <a:pt x="671351" y="138326"/>
                </a:lnTo>
                <a:lnTo>
                  <a:pt x="641889" y="112400"/>
                </a:lnTo>
                <a:lnTo>
                  <a:pt x="638077" y="103047"/>
                </a:lnTo>
                <a:close/>
              </a:path>
              <a:path w="726439" h="224789">
                <a:moveTo>
                  <a:pt x="692726" y="146481"/>
                </a:moveTo>
                <a:lnTo>
                  <a:pt x="651285" y="146481"/>
                </a:lnTo>
                <a:lnTo>
                  <a:pt x="654079" y="146621"/>
                </a:lnTo>
                <a:lnTo>
                  <a:pt x="657381" y="147180"/>
                </a:lnTo>
                <a:lnTo>
                  <a:pt x="665406" y="148096"/>
                </a:lnTo>
                <a:lnTo>
                  <a:pt x="672907" y="148520"/>
                </a:lnTo>
                <a:lnTo>
                  <a:pt x="679884" y="148448"/>
                </a:lnTo>
                <a:lnTo>
                  <a:pt x="686337" y="147878"/>
                </a:lnTo>
                <a:lnTo>
                  <a:pt x="692726" y="146481"/>
                </a:lnTo>
                <a:close/>
              </a:path>
              <a:path w="726439" h="224789">
                <a:moveTo>
                  <a:pt x="666652" y="4698"/>
                </a:moveTo>
                <a:lnTo>
                  <a:pt x="629058" y="27118"/>
                </a:lnTo>
                <a:lnTo>
                  <a:pt x="625310" y="44792"/>
                </a:lnTo>
                <a:lnTo>
                  <a:pt x="625504" y="49898"/>
                </a:lnTo>
                <a:lnTo>
                  <a:pt x="655032" y="81872"/>
                </a:lnTo>
                <a:lnTo>
                  <a:pt x="676011" y="89554"/>
                </a:lnTo>
                <a:lnTo>
                  <a:pt x="684655" y="93117"/>
                </a:lnTo>
                <a:lnTo>
                  <a:pt x="705768" y="115747"/>
                </a:lnTo>
                <a:lnTo>
                  <a:pt x="706530" y="121348"/>
                </a:lnTo>
                <a:lnTo>
                  <a:pt x="678305" y="139409"/>
                </a:lnTo>
                <a:lnTo>
                  <a:pt x="707843" y="139409"/>
                </a:lnTo>
                <a:lnTo>
                  <a:pt x="726378" y="109803"/>
                </a:lnTo>
                <a:lnTo>
                  <a:pt x="726088" y="100914"/>
                </a:lnTo>
                <a:lnTo>
                  <a:pt x="691036" y="66344"/>
                </a:lnTo>
                <a:lnTo>
                  <a:pt x="658143" y="55410"/>
                </a:lnTo>
                <a:lnTo>
                  <a:pt x="651412" y="51943"/>
                </a:lnTo>
                <a:lnTo>
                  <a:pt x="647856" y="48323"/>
                </a:lnTo>
                <a:lnTo>
                  <a:pt x="644173" y="44792"/>
                </a:lnTo>
                <a:lnTo>
                  <a:pt x="642014" y="40284"/>
                </a:lnTo>
                <a:lnTo>
                  <a:pt x="670970" y="12992"/>
                </a:lnTo>
                <a:lnTo>
                  <a:pt x="704151" y="12992"/>
                </a:lnTo>
                <a:lnTo>
                  <a:pt x="703421" y="7365"/>
                </a:lnTo>
                <a:lnTo>
                  <a:pt x="689893" y="7365"/>
                </a:lnTo>
                <a:lnTo>
                  <a:pt x="686337" y="7061"/>
                </a:lnTo>
                <a:lnTo>
                  <a:pt x="673256" y="4978"/>
                </a:lnTo>
                <a:lnTo>
                  <a:pt x="666652" y="4698"/>
                </a:lnTo>
                <a:close/>
              </a:path>
              <a:path w="726439" h="224789">
                <a:moveTo>
                  <a:pt x="704151" y="12992"/>
                </a:moveTo>
                <a:lnTo>
                  <a:pt x="670970" y="12992"/>
                </a:lnTo>
                <a:lnTo>
                  <a:pt x="678844" y="14617"/>
                </a:lnTo>
                <a:lnTo>
                  <a:pt x="685321" y="19062"/>
                </a:lnTo>
                <a:lnTo>
                  <a:pt x="690179" y="23289"/>
                </a:lnTo>
                <a:lnTo>
                  <a:pt x="694846" y="29300"/>
                </a:lnTo>
                <a:lnTo>
                  <a:pt x="699323" y="37095"/>
                </a:lnTo>
                <a:lnTo>
                  <a:pt x="703609" y="46672"/>
                </a:lnTo>
                <a:lnTo>
                  <a:pt x="708435" y="46037"/>
                </a:lnTo>
                <a:lnTo>
                  <a:pt x="704151" y="12992"/>
                </a:lnTo>
                <a:close/>
              </a:path>
              <a:path w="726439" h="224789">
                <a:moveTo>
                  <a:pt x="702466" y="0"/>
                </a:moveTo>
                <a:lnTo>
                  <a:pt x="697513" y="634"/>
                </a:lnTo>
                <a:lnTo>
                  <a:pt x="696624" y="3162"/>
                </a:lnTo>
                <a:lnTo>
                  <a:pt x="695862" y="4813"/>
                </a:lnTo>
                <a:lnTo>
                  <a:pt x="695100" y="5626"/>
                </a:lnTo>
                <a:lnTo>
                  <a:pt x="694211" y="6426"/>
                </a:lnTo>
                <a:lnTo>
                  <a:pt x="693068" y="6934"/>
                </a:lnTo>
                <a:lnTo>
                  <a:pt x="689893" y="7365"/>
                </a:lnTo>
                <a:lnTo>
                  <a:pt x="703421" y="7365"/>
                </a:lnTo>
                <a:lnTo>
                  <a:pt x="702466" y="0"/>
                </a:lnTo>
                <a:close/>
              </a:path>
            </a:pathLst>
          </a:custGeom>
          <a:solidFill>
            <a:srgbClr val="DA5003"/>
          </a:solidFill>
        </p:spPr>
        <p:txBody>
          <a:bodyPr wrap="square" lIns="0" tIns="0" rIns="0" bIns="0" rtlCol="0"/>
          <a:lstStyle/>
          <a:p>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674236" y="939927"/>
            <a:ext cx="1969261" cy="56514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681227" y="1335024"/>
            <a:ext cx="7850124" cy="3991355"/>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283588" y="5077967"/>
            <a:ext cx="5878449" cy="1154430"/>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1360297" y="6295466"/>
            <a:ext cx="1030604" cy="300558"/>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998977" y="764031"/>
            <a:ext cx="2422398" cy="56387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5620258" y="772668"/>
            <a:ext cx="740410" cy="414020"/>
          </a:xfrm>
          <a:custGeom>
            <a:avLst/>
            <a:gdLst/>
            <a:ahLst/>
            <a:cxnLst/>
            <a:rect l="l" t="t" r="r" b="b"/>
            <a:pathLst>
              <a:path w="740410" h="414019">
                <a:moveTo>
                  <a:pt x="423037" y="134366"/>
                </a:moveTo>
                <a:lnTo>
                  <a:pt x="336803" y="134366"/>
                </a:lnTo>
                <a:lnTo>
                  <a:pt x="336803" y="414020"/>
                </a:lnTo>
                <a:lnTo>
                  <a:pt x="423037" y="414020"/>
                </a:lnTo>
                <a:lnTo>
                  <a:pt x="423037" y="134366"/>
                </a:lnTo>
                <a:close/>
              </a:path>
              <a:path w="740410" h="414019">
                <a:moveTo>
                  <a:pt x="380491" y="1270"/>
                </a:moveTo>
                <a:lnTo>
                  <a:pt x="338583" y="20210"/>
                </a:lnTo>
                <a:lnTo>
                  <a:pt x="330707" y="45339"/>
                </a:lnTo>
                <a:lnTo>
                  <a:pt x="331587" y="54389"/>
                </a:lnTo>
                <a:lnTo>
                  <a:pt x="360584" y="86804"/>
                </a:lnTo>
                <a:lnTo>
                  <a:pt x="380491" y="90043"/>
                </a:lnTo>
                <a:lnTo>
                  <a:pt x="391017" y="89257"/>
                </a:lnTo>
                <a:lnTo>
                  <a:pt x="426704" y="63166"/>
                </a:lnTo>
                <a:lnTo>
                  <a:pt x="430149" y="45339"/>
                </a:lnTo>
                <a:lnTo>
                  <a:pt x="429289" y="36073"/>
                </a:lnTo>
                <a:lnTo>
                  <a:pt x="400494" y="4381"/>
                </a:lnTo>
                <a:lnTo>
                  <a:pt x="380491" y="1270"/>
                </a:lnTo>
                <a:close/>
              </a:path>
              <a:path w="740410" h="414019">
                <a:moveTo>
                  <a:pt x="740028" y="0"/>
                </a:moveTo>
                <a:lnTo>
                  <a:pt x="653795" y="0"/>
                </a:lnTo>
                <a:lnTo>
                  <a:pt x="653795" y="414020"/>
                </a:lnTo>
                <a:lnTo>
                  <a:pt x="740028" y="414020"/>
                </a:lnTo>
                <a:lnTo>
                  <a:pt x="740028" y="0"/>
                </a:lnTo>
                <a:close/>
              </a:path>
              <a:path w="740410" h="414019">
                <a:moveTo>
                  <a:pt x="581532" y="0"/>
                </a:moveTo>
                <a:lnTo>
                  <a:pt x="495300" y="0"/>
                </a:lnTo>
                <a:lnTo>
                  <a:pt x="495300" y="414020"/>
                </a:lnTo>
                <a:lnTo>
                  <a:pt x="581532" y="414020"/>
                </a:lnTo>
                <a:lnTo>
                  <a:pt x="581532" y="0"/>
                </a:lnTo>
                <a:close/>
              </a:path>
              <a:path w="740410" h="414019">
                <a:moveTo>
                  <a:pt x="86232" y="0"/>
                </a:moveTo>
                <a:lnTo>
                  <a:pt x="0" y="0"/>
                </a:lnTo>
                <a:lnTo>
                  <a:pt x="0" y="414020"/>
                </a:lnTo>
                <a:lnTo>
                  <a:pt x="86232" y="414020"/>
                </a:lnTo>
                <a:lnTo>
                  <a:pt x="86232" y="254508"/>
                </a:lnTo>
                <a:lnTo>
                  <a:pt x="87116" y="241841"/>
                </a:lnTo>
                <a:lnTo>
                  <a:pt x="108073" y="203245"/>
                </a:lnTo>
                <a:lnTo>
                  <a:pt x="137540" y="193548"/>
                </a:lnTo>
                <a:lnTo>
                  <a:pt x="262600" y="193548"/>
                </a:lnTo>
                <a:lnTo>
                  <a:pt x="262419" y="192016"/>
                </a:lnTo>
                <a:lnTo>
                  <a:pt x="254411" y="175895"/>
                </a:lnTo>
                <a:lnTo>
                  <a:pt x="86232" y="175895"/>
                </a:lnTo>
                <a:lnTo>
                  <a:pt x="86232" y="0"/>
                </a:lnTo>
                <a:close/>
              </a:path>
              <a:path w="740410" h="414019">
                <a:moveTo>
                  <a:pt x="262600" y="193548"/>
                </a:moveTo>
                <a:lnTo>
                  <a:pt x="137540" y="193548"/>
                </a:lnTo>
                <a:lnTo>
                  <a:pt x="157136" y="197401"/>
                </a:lnTo>
                <a:lnTo>
                  <a:pt x="171148" y="208946"/>
                </a:lnTo>
                <a:lnTo>
                  <a:pt x="179564" y="228159"/>
                </a:lnTo>
                <a:lnTo>
                  <a:pt x="182318" y="254508"/>
                </a:lnTo>
                <a:lnTo>
                  <a:pt x="182371" y="414020"/>
                </a:lnTo>
                <a:lnTo>
                  <a:pt x="268350" y="414020"/>
                </a:lnTo>
                <a:lnTo>
                  <a:pt x="268309" y="241841"/>
                </a:lnTo>
                <a:lnTo>
                  <a:pt x="262600" y="193548"/>
                </a:lnTo>
                <a:close/>
              </a:path>
              <a:path w="740410" h="414019">
                <a:moveTo>
                  <a:pt x="173354" y="127508"/>
                </a:moveTo>
                <a:lnTo>
                  <a:pt x="147615" y="130532"/>
                </a:lnTo>
                <a:lnTo>
                  <a:pt x="124698" y="139604"/>
                </a:lnTo>
                <a:lnTo>
                  <a:pt x="104614" y="154725"/>
                </a:lnTo>
                <a:lnTo>
                  <a:pt x="87375" y="175895"/>
                </a:lnTo>
                <a:lnTo>
                  <a:pt x="254411" y="175895"/>
                </a:lnTo>
                <a:lnTo>
                  <a:pt x="244617" y="156178"/>
                </a:lnTo>
                <a:lnTo>
                  <a:pt x="214933" y="134675"/>
                </a:lnTo>
                <a:lnTo>
                  <a:pt x="173354" y="127508"/>
                </a:lnTo>
                <a:close/>
              </a:path>
            </a:pathLst>
          </a:custGeom>
          <a:solidFill>
            <a:srgbClr val="2D7916"/>
          </a:solidFill>
        </p:spPr>
        <p:txBody>
          <a:bodyPr wrap="square" lIns="0" tIns="0" rIns="0" bIns="0" rtlCol="0"/>
          <a:lstStyle/>
          <a:p>
            <a:endParaRPr/>
          </a:p>
        </p:txBody>
      </p:sp>
      <p:sp>
        <p:nvSpPr>
          <p:cNvPr id="4" name="object 4"/>
          <p:cNvSpPr/>
          <p:nvPr/>
        </p:nvSpPr>
        <p:spPr>
          <a:xfrm>
            <a:off x="5957061" y="907033"/>
            <a:ext cx="86360" cy="280035"/>
          </a:xfrm>
          <a:custGeom>
            <a:avLst/>
            <a:gdLst/>
            <a:ahLst/>
            <a:cxnLst/>
            <a:rect l="l" t="t" r="r" b="b"/>
            <a:pathLst>
              <a:path w="86360" h="280034">
                <a:moveTo>
                  <a:pt x="0" y="0"/>
                </a:moveTo>
                <a:lnTo>
                  <a:pt x="86233" y="0"/>
                </a:lnTo>
                <a:lnTo>
                  <a:pt x="86233" y="279653"/>
                </a:lnTo>
                <a:lnTo>
                  <a:pt x="0" y="279653"/>
                </a:lnTo>
                <a:lnTo>
                  <a:pt x="0" y="0"/>
                </a:lnTo>
                <a:close/>
              </a:path>
            </a:pathLst>
          </a:custGeom>
          <a:ln w="19812">
            <a:solidFill>
              <a:srgbClr val="2D7916"/>
            </a:solidFill>
          </a:ln>
        </p:spPr>
        <p:txBody>
          <a:bodyPr wrap="square" lIns="0" tIns="0" rIns="0" bIns="0" rtlCol="0"/>
          <a:lstStyle/>
          <a:p>
            <a:endParaRPr/>
          </a:p>
        </p:txBody>
      </p:sp>
      <p:sp>
        <p:nvSpPr>
          <p:cNvPr id="5" name="object 5"/>
          <p:cNvSpPr/>
          <p:nvPr/>
        </p:nvSpPr>
        <p:spPr>
          <a:xfrm>
            <a:off x="5941059" y="764031"/>
            <a:ext cx="119252" cy="108584"/>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6274053" y="772668"/>
            <a:ext cx="86360" cy="414020"/>
          </a:xfrm>
          <a:custGeom>
            <a:avLst/>
            <a:gdLst/>
            <a:ahLst/>
            <a:cxnLst/>
            <a:rect l="l" t="t" r="r" b="b"/>
            <a:pathLst>
              <a:path w="86360" h="414019">
                <a:moveTo>
                  <a:pt x="0" y="0"/>
                </a:moveTo>
                <a:lnTo>
                  <a:pt x="86233" y="0"/>
                </a:lnTo>
                <a:lnTo>
                  <a:pt x="86233" y="414020"/>
                </a:lnTo>
                <a:lnTo>
                  <a:pt x="0" y="414020"/>
                </a:lnTo>
                <a:lnTo>
                  <a:pt x="0" y="0"/>
                </a:lnTo>
                <a:close/>
              </a:path>
            </a:pathLst>
          </a:custGeom>
          <a:ln w="19812">
            <a:solidFill>
              <a:srgbClr val="2D7916"/>
            </a:solidFill>
          </a:ln>
        </p:spPr>
        <p:txBody>
          <a:bodyPr wrap="square" lIns="0" tIns="0" rIns="0" bIns="0" rtlCol="0"/>
          <a:lstStyle/>
          <a:p>
            <a:endParaRPr/>
          </a:p>
        </p:txBody>
      </p:sp>
      <p:sp>
        <p:nvSpPr>
          <p:cNvPr id="7" name="object 7"/>
          <p:cNvSpPr/>
          <p:nvPr/>
        </p:nvSpPr>
        <p:spPr>
          <a:xfrm>
            <a:off x="6115558" y="772668"/>
            <a:ext cx="86360" cy="414020"/>
          </a:xfrm>
          <a:custGeom>
            <a:avLst/>
            <a:gdLst/>
            <a:ahLst/>
            <a:cxnLst/>
            <a:rect l="l" t="t" r="r" b="b"/>
            <a:pathLst>
              <a:path w="86360" h="414019">
                <a:moveTo>
                  <a:pt x="0" y="0"/>
                </a:moveTo>
                <a:lnTo>
                  <a:pt x="86232" y="0"/>
                </a:lnTo>
                <a:lnTo>
                  <a:pt x="86232" y="414020"/>
                </a:lnTo>
                <a:lnTo>
                  <a:pt x="0" y="414020"/>
                </a:lnTo>
                <a:lnTo>
                  <a:pt x="0" y="0"/>
                </a:lnTo>
                <a:close/>
              </a:path>
            </a:pathLst>
          </a:custGeom>
          <a:ln w="19811">
            <a:solidFill>
              <a:srgbClr val="2D7916"/>
            </a:solidFill>
          </a:ln>
        </p:spPr>
        <p:txBody>
          <a:bodyPr wrap="square" lIns="0" tIns="0" rIns="0" bIns="0" rtlCol="0"/>
          <a:lstStyle/>
          <a:p>
            <a:endParaRPr/>
          </a:p>
        </p:txBody>
      </p:sp>
      <p:sp>
        <p:nvSpPr>
          <p:cNvPr id="8" name="object 8"/>
          <p:cNvSpPr/>
          <p:nvPr/>
        </p:nvSpPr>
        <p:spPr>
          <a:xfrm>
            <a:off x="5620258" y="772668"/>
            <a:ext cx="268605" cy="414020"/>
          </a:xfrm>
          <a:custGeom>
            <a:avLst/>
            <a:gdLst/>
            <a:ahLst/>
            <a:cxnLst/>
            <a:rect l="l" t="t" r="r" b="b"/>
            <a:pathLst>
              <a:path w="268604" h="414019">
                <a:moveTo>
                  <a:pt x="0" y="0"/>
                </a:moveTo>
                <a:lnTo>
                  <a:pt x="86232" y="0"/>
                </a:lnTo>
                <a:lnTo>
                  <a:pt x="86232" y="175895"/>
                </a:lnTo>
                <a:lnTo>
                  <a:pt x="87375" y="175895"/>
                </a:lnTo>
                <a:lnTo>
                  <a:pt x="104614" y="154725"/>
                </a:lnTo>
                <a:lnTo>
                  <a:pt x="124698" y="139604"/>
                </a:lnTo>
                <a:lnTo>
                  <a:pt x="147615" y="130532"/>
                </a:lnTo>
                <a:lnTo>
                  <a:pt x="173354" y="127508"/>
                </a:lnTo>
                <a:lnTo>
                  <a:pt x="214933" y="134675"/>
                </a:lnTo>
                <a:lnTo>
                  <a:pt x="244617" y="156178"/>
                </a:lnTo>
                <a:lnTo>
                  <a:pt x="262419" y="192016"/>
                </a:lnTo>
                <a:lnTo>
                  <a:pt x="268350" y="242189"/>
                </a:lnTo>
                <a:lnTo>
                  <a:pt x="268350" y="414020"/>
                </a:lnTo>
                <a:lnTo>
                  <a:pt x="182371" y="414020"/>
                </a:lnTo>
                <a:lnTo>
                  <a:pt x="182371" y="255016"/>
                </a:lnTo>
                <a:lnTo>
                  <a:pt x="179564" y="228159"/>
                </a:lnTo>
                <a:lnTo>
                  <a:pt x="171148" y="208946"/>
                </a:lnTo>
                <a:lnTo>
                  <a:pt x="157136" y="197401"/>
                </a:lnTo>
                <a:lnTo>
                  <a:pt x="137540" y="193548"/>
                </a:lnTo>
                <a:lnTo>
                  <a:pt x="126638" y="194621"/>
                </a:lnTo>
                <a:lnTo>
                  <a:pt x="94216" y="219985"/>
                </a:lnTo>
                <a:lnTo>
                  <a:pt x="86232" y="254508"/>
                </a:lnTo>
                <a:lnTo>
                  <a:pt x="86232" y="414020"/>
                </a:lnTo>
                <a:lnTo>
                  <a:pt x="0" y="414020"/>
                </a:lnTo>
                <a:lnTo>
                  <a:pt x="0" y="0"/>
                </a:lnTo>
                <a:close/>
              </a:path>
            </a:pathLst>
          </a:custGeom>
          <a:ln w="19812">
            <a:solidFill>
              <a:srgbClr val="2D7916"/>
            </a:solidFill>
          </a:ln>
        </p:spPr>
        <p:txBody>
          <a:bodyPr wrap="square" lIns="0" tIns="0" rIns="0" bIns="0" rtlCol="0"/>
          <a:lstStyle/>
          <a:p>
            <a:endParaRPr/>
          </a:p>
        </p:txBody>
      </p:sp>
      <p:sp>
        <p:nvSpPr>
          <p:cNvPr id="9" name="object 9"/>
          <p:cNvSpPr txBox="1"/>
          <p:nvPr/>
        </p:nvSpPr>
        <p:spPr>
          <a:xfrm>
            <a:off x="645058" y="5238445"/>
            <a:ext cx="7241540" cy="1123315"/>
          </a:xfrm>
          <a:prstGeom prst="rect">
            <a:avLst/>
          </a:prstGeom>
        </p:spPr>
        <p:txBody>
          <a:bodyPr vert="horz" wrap="square" lIns="0" tIns="12700" rIns="0" bIns="0" rtlCol="0">
            <a:spAutoFit/>
          </a:bodyPr>
          <a:lstStyle/>
          <a:p>
            <a:pPr marL="12700" marR="5080">
              <a:lnSpc>
                <a:spcPct val="100000"/>
              </a:lnSpc>
              <a:spcBef>
                <a:spcPts val="100"/>
              </a:spcBef>
            </a:pPr>
            <a:r>
              <a:rPr sz="2400" dirty="0">
                <a:solidFill>
                  <a:srgbClr val="DA5003"/>
                </a:solidFill>
                <a:latin typeface="Times New Roman"/>
                <a:cs typeface="Times New Roman"/>
              </a:rPr>
              <a:t>It is located near </a:t>
            </a:r>
            <a:r>
              <a:rPr sz="2400" b="1" dirty="0">
                <a:solidFill>
                  <a:srgbClr val="DA5003"/>
                </a:solidFill>
                <a:latin typeface="Times New Roman"/>
                <a:cs typeface="Times New Roman"/>
              </a:rPr>
              <a:t>Leh </a:t>
            </a:r>
            <a:r>
              <a:rPr sz="2400" dirty="0">
                <a:solidFill>
                  <a:srgbClr val="DA5003"/>
                </a:solidFill>
                <a:latin typeface="Times New Roman"/>
                <a:cs typeface="Times New Roman"/>
              </a:rPr>
              <a:t>in beautiful Ladakh is </a:t>
            </a:r>
            <a:r>
              <a:rPr sz="2400" spc="-5" dirty="0">
                <a:solidFill>
                  <a:srgbClr val="DA5003"/>
                </a:solidFill>
                <a:latin typeface="Times New Roman"/>
                <a:cs typeface="Times New Roman"/>
              </a:rPr>
              <a:t>known </a:t>
            </a:r>
            <a:r>
              <a:rPr sz="2400" dirty="0">
                <a:solidFill>
                  <a:srgbClr val="DA5003"/>
                </a:solidFill>
                <a:latin typeface="Times New Roman"/>
                <a:cs typeface="Times New Roman"/>
              </a:rPr>
              <a:t>to  </a:t>
            </a:r>
            <a:r>
              <a:rPr sz="2400" spc="-5" dirty="0">
                <a:solidFill>
                  <a:srgbClr val="DA5003"/>
                </a:solidFill>
                <a:latin typeface="Times New Roman"/>
                <a:cs typeface="Times New Roman"/>
              </a:rPr>
              <a:t>possess </a:t>
            </a:r>
            <a:r>
              <a:rPr sz="2400" dirty="0">
                <a:solidFill>
                  <a:srgbClr val="DA5003"/>
                </a:solidFill>
                <a:latin typeface="Times New Roman"/>
                <a:cs typeface="Times New Roman"/>
              </a:rPr>
              <a:t>strong </a:t>
            </a:r>
            <a:r>
              <a:rPr sz="2400" spc="-5" dirty="0">
                <a:solidFill>
                  <a:srgbClr val="DA5003"/>
                </a:solidFill>
                <a:latin typeface="Times New Roman"/>
                <a:cs typeface="Times New Roman"/>
              </a:rPr>
              <a:t>magnetic </a:t>
            </a:r>
            <a:r>
              <a:rPr sz="2400" dirty="0">
                <a:solidFill>
                  <a:srgbClr val="DA5003"/>
                </a:solidFill>
                <a:latin typeface="Times New Roman"/>
                <a:cs typeface="Times New Roman"/>
              </a:rPr>
              <a:t>properties which have the</a:t>
            </a:r>
            <a:r>
              <a:rPr sz="2400" spc="-55" dirty="0">
                <a:solidFill>
                  <a:srgbClr val="DA5003"/>
                </a:solidFill>
                <a:latin typeface="Times New Roman"/>
                <a:cs typeface="Times New Roman"/>
              </a:rPr>
              <a:t> </a:t>
            </a:r>
            <a:r>
              <a:rPr sz="2400" spc="-5" dirty="0">
                <a:solidFill>
                  <a:srgbClr val="DA5003"/>
                </a:solidFill>
                <a:latin typeface="Times New Roman"/>
                <a:cs typeface="Times New Roman"/>
              </a:rPr>
              <a:t>strength  </a:t>
            </a:r>
            <a:r>
              <a:rPr sz="2400" dirty="0">
                <a:solidFill>
                  <a:srgbClr val="DA5003"/>
                </a:solidFill>
                <a:latin typeface="Times New Roman"/>
                <a:cs typeface="Times New Roman"/>
              </a:rPr>
              <a:t>to pull cars</a:t>
            </a:r>
            <a:r>
              <a:rPr sz="2400" spc="-45" dirty="0">
                <a:solidFill>
                  <a:srgbClr val="DA5003"/>
                </a:solidFill>
                <a:latin typeface="Times New Roman"/>
                <a:cs typeface="Times New Roman"/>
              </a:rPr>
              <a:t> </a:t>
            </a:r>
            <a:r>
              <a:rPr sz="2400" dirty="0">
                <a:solidFill>
                  <a:srgbClr val="DA5003"/>
                </a:solidFill>
                <a:latin typeface="Times New Roman"/>
                <a:cs typeface="Times New Roman"/>
              </a:rPr>
              <a:t>up-hill.</a:t>
            </a:r>
            <a:endParaRPr sz="2400">
              <a:latin typeface="Times New Roman"/>
              <a:cs typeface="Times New Roman"/>
            </a:endParaRPr>
          </a:p>
        </p:txBody>
      </p:sp>
      <p:sp>
        <p:nvSpPr>
          <p:cNvPr id="10" name="object 10"/>
          <p:cNvSpPr/>
          <p:nvPr/>
        </p:nvSpPr>
        <p:spPr>
          <a:xfrm>
            <a:off x="473963" y="1399032"/>
            <a:ext cx="7802880" cy="3639312"/>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11427" y="567690"/>
            <a:ext cx="1270000" cy="398780"/>
          </a:xfrm>
          <a:custGeom>
            <a:avLst/>
            <a:gdLst/>
            <a:ahLst/>
            <a:cxnLst/>
            <a:rect l="l" t="t" r="r" b="b"/>
            <a:pathLst>
              <a:path w="1270000" h="398780">
                <a:moveTo>
                  <a:pt x="883030" y="105156"/>
                </a:moveTo>
                <a:lnTo>
                  <a:pt x="819562" y="114966"/>
                </a:lnTo>
                <a:lnTo>
                  <a:pt x="770763" y="144399"/>
                </a:lnTo>
                <a:lnTo>
                  <a:pt x="739616" y="191166"/>
                </a:lnTo>
                <a:lnTo>
                  <a:pt x="729234" y="252984"/>
                </a:lnTo>
                <a:lnTo>
                  <a:pt x="731734" y="284791"/>
                </a:lnTo>
                <a:lnTo>
                  <a:pt x="751736" y="337976"/>
                </a:lnTo>
                <a:lnTo>
                  <a:pt x="791120" y="376451"/>
                </a:lnTo>
                <a:lnTo>
                  <a:pt x="846123" y="396073"/>
                </a:lnTo>
                <a:lnTo>
                  <a:pt x="879221" y="398525"/>
                </a:lnTo>
                <a:lnTo>
                  <a:pt x="912792" y="396001"/>
                </a:lnTo>
                <a:lnTo>
                  <a:pt x="968696" y="375808"/>
                </a:lnTo>
                <a:lnTo>
                  <a:pt x="1008889" y="336059"/>
                </a:lnTo>
                <a:lnTo>
                  <a:pt x="1010667" y="332486"/>
                </a:lnTo>
                <a:lnTo>
                  <a:pt x="881888" y="332486"/>
                </a:lnTo>
                <a:lnTo>
                  <a:pt x="853457" y="327439"/>
                </a:lnTo>
                <a:lnTo>
                  <a:pt x="833135" y="312308"/>
                </a:lnTo>
                <a:lnTo>
                  <a:pt x="820933" y="287105"/>
                </a:lnTo>
                <a:lnTo>
                  <a:pt x="816864" y="251840"/>
                </a:lnTo>
                <a:lnTo>
                  <a:pt x="817933" y="233693"/>
                </a:lnTo>
                <a:lnTo>
                  <a:pt x="833882" y="192277"/>
                </a:lnTo>
                <a:lnTo>
                  <a:pt x="866921" y="172632"/>
                </a:lnTo>
                <a:lnTo>
                  <a:pt x="881379" y="171323"/>
                </a:lnTo>
                <a:lnTo>
                  <a:pt x="1012502" y="171323"/>
                </a:lnTo>
                <a:lnTo>
                  <a:pt x="1009586" y="165592"/>
                </a:lnTo>
                <a:lnTo>
                  <a:pt x="992251" y="144399"/>
                </a:lnTo>
                <a:lnTo>
                  <a:pt x="970559" y="127230"/>
                </a:lnTo>
                <a:lnTo>
                  <a:pt x="945118" y="114966"/>
                </a:lnTo>
                <a:lnTo>
                  <a:pt x="915937" y="107608"/>
                </a:lnTo>
                <a:lnTo>
                  <a:pt x="883030" y="105156"/>
                </a:lnTo>
                <a:close/>
              </a:path>
              <a:path w="1270000" h="398780">
                <a:moveTo>
                  <a:pt x="1012502" y="171323"/>
                </a:moveTo>
                <a:lnTo>
                  <a:pt x="881379" y="171323"/>
                </a:lnTo>
                <a:lnTo>
                  <a:pt x="908716" y="176226"/>
                </a:lnTo>
                <a:lnTo>
                  <a:pt x="928242" y="190928"/>
                </a:lnTo>
                <a:lnTo>
                  <a:pt x="939958" y="215417"/>
                </a:lnTo>
                <a:lnTo>
                  <a:pt x="943864" y="249682"/>
                </a:lnTo>
                <a:lnTo>
                  <a:pt x="940002" y="285873"/>
                </a:lnTo>
                <a:lnTo>
                  <a:pt x="928401" y="311753"/>
                </a:lnTo>
                <a:lnTo>
                  <a:pt x="909038" y="327298"/>
                </a:lnTo>
                <a:lnTo>
                  <a:pt x="881888" y="332486"/>
                </a:lnTo>
                <a:lnTo>
                  <a:pt x="1010667" y="332486"/>
                </a:lnTo>
                <a:lnTo>
                  <a:pt x="1021667" y="310372"/>
                </a:lnTo>
                <a:lnTo>
                  <a:pt x="1029325" y="281041"/>
                </a:lnTo>
                <a:lnTo>
                  <a:pt x="1031874" y="248031"/>
                </a:lnTo>
                <a:lnTo>
                  <a:pt x="1029398" y="217408"/>
                </a:lnTo>
                <a:lnTo>
                  <a:pt x="1021968" y="189928"/>
                </a:lnTo>
                <a:lnTo>
                  <a:pt x="1012502" y="171323"/>
                </a:lnTo>
                <a:close/>
              </a:path>
              <a:path w="1270000" h="398780">
                <a:moveTo>
                  <a:pt x="541655" y="105156"/>
                </a:moveTo>
                <a:lnTo>
                  <a:pt x="478186" y="114966"/>
                </a:lnTo>
                <a:lnTo>
                  <a:pt x="429387" y="144399"/>
                </a:lnTo>
                <a:lnTo>
                  <a:pt x="398240" y="191166"/>
                </a:lnTo>
                <a:lnTo>
                  <a:pt x="387858" y="252984"/>
                </a:lnTo>
                <a:lnTo>
                  <a:pt x="390358" y="284791"/>
                </a:lnTo>
                <a:lnTo>
                  <a:pt x="410360" y="337976"/>
                </a:lnTo>
                <a:lnTo>
                  <a:pt x="449744" y="376451"/>
                </a:lnTo>
                <a:lnTo>
                  <a:pt x="504747" y="396073"/>
                </a:lnTo>
                <a:lnTo>
                  <a:pt x="537844" y="398525"/>
                </a:lnTo>
                <a:lnTo>
                  <a:pt x="571416" y="396001"/>
                </a:lnTo>
                <a:lnTo>
                  <a:pt x="627320" y="375808"/>
                </a:lnTo>
                <a:lnTo>
                  <a:pt x="667513" y="336059"/>
                </a:lnTo>
                <a:lnTo>
                  <a:pt x="669291" y="332486"/>
                </a:lnTo>
                <a:lnTo>
                  <a:pt x="540512" y="332486"/>
                </a:lnTo>
                <a:lnTo>
                  <a:pt x="512081" y="327439"/>
                </a:lnTo>
                <a:lnTo>
                  <a:pt x="491759" y="312308"/>
                </a:lnTo>
                <a:lnTo>
                  <a:pt x="479557" y="287105"/>
                </a:lnTo>
                <a:lnTo>
                  <a:pt x="475488" y="251840"/>
                </a:lnTo>
                <a:lnTo>
                  <a:pt x="476557" y="233693"/>
                </a:lnTo>
                <a:lnTo>
                  <a:pt x="492506" y="192277"/>
                </a:lnTo>
                <a:lnTo>
                  <a:pt x="525545" y="172632"/>
                </a:lnTo>
                <a:lnTo>
                  <a:pt x="540004" y="171323"/>
                </a:lnTo>
                <a:lnTo>
                  <a:pt x="671126" y="171323"/>
                </a:lnTo>
                <a:lnTo>
                  <a:pt x="668210" y="165592"/>
                </a:lnTo>
                <a:lnTo>
                  <a:pt x="650874" y="144399"/>
                </a:lnTo>
                <a:lnTo>
                  <a:pt x="629183" y="127230"/>
                </a:lnTo>
                <a:lnTo>
                  <a:pt x="603742" y="114966"/>
                </a:lnTo>
                <a:lnTo>
                  <a:pt x="574561" y="107608"/>
                </a:lnTo>
                <a:lnTo>
                  <a:pt x="541655" y="105156"/>
                </a:lnTo>
                <a:close/>
              </a:path>
              <a:path w="1270000" h="398780">
                <a:moveTo>
                  <a:pt x="671126" y="171323"/>
                </a:moveTo>
                <a:lnTo>
                  <a:pt x="540004" y="171323"/>
                </a:lnTo>
                <a:lnTo>
                  <a:pt x="567340" y="176226"/>
                </a:lnTo>
                <a:lnTo>
                  <a:pt x="586866" y="190928"/>
                </a:lnTo>
                <a:lnTo>
                  <a:pt x="598582" y="215417"/>
                </a:lnTo>
                <a:lnTo>
                  <a:pt x="602488" y="249682"/>
                </a:lnTo>
                <a:lnTo>
                  <a:pt x="598626" y="285873"/>
                </a:lnTo>
                <a:lnTo>
                  <a:pt x="587025" y="311753"/>
                </a:lnTo>
                <a:lnTo>
                  <a:pt x="567662" y="327298"/>
                </a:lnTo>
                <a:lnTo>
                  <a:pt x="540512" y="332486"/>
                </a:lnTo>
                <a:lnTo>
                  <a:pt x="669291" y="332486"/>
                </a:lnTo>
                <a:lnTo>
                  <a:pt x="680291" y="310372"/>
                </a:lnTo>
                <a:lnTo>
                  <a:pt x="687949" y="281041"/>
                </a:lnTo>
                <a:lnTo>
                  <a:pt x="690498" y="248031"/>
                </a:lnTo>
                <a:lnTo>
                  <a:pt x="688022" y="217408"/>
                </a:lnTo>
                <a:lnTo>
                  <a:pt x="680592" y="189928"/>
                </a:lnTo>
                <a:lnTo>
                  <a:pt x="671126" y="171323"/>
                </a:lnTo>
                <a:close/>
              </a:path>
              <a:path w="1270000" h="398780">
                <a:moveTo>
                  <a:pt x="1173607" y="112013"/>
                </a:moveTo>
                <a:lnTo>
                  <a:pt x="1087247" y="112013"/>
                </a:lnTo>
                <a:lnTo>
                  <a:pt x="1087247" y="391668"/>
                </a:lnTo>
                <a:lnTo>
                  <a:pt x="1173607" y="391668"/>
                </a:lnTo>
                <a:lnTo>
                  <a:pt x="1173607" y="258190"/>
                </a:lnTo>
                <a:lnTo>
                  <a:pt x="1174587" y="241329"/>
                </a:lnTo>
                <a:lnTo>
                  <a:pt x="1189482" y="202057"/>
                </a:lnTo>
                <a:lnTo>
                  <a:pt x="1233423" y="181356"/>
                </a:lnTo>
                <a:lnTo>
                  <a:pt x="1269746" y="181356"/>
                </a:lnTo>
                <a:lnTo>
                  <a:pt x="1269746" y="163957"/>
                </a:lnTo>
                <a:lnTo>
                  <a:pt x="1173607" y="163957"/>
                </a:lnTo>
                <a:lnTo>
                  <a:pt x="1173607" y="112013"/>
                </a:lnTo>
                <a:close/>
              </a:path>
              <a:path w="1270000" h="398780">
                <a:moveTo>
                  <a:pt x="1269746" y="181356"/>
                </a:moveTo>
                <a:lnTo>
                  <a:pt x="1233423" y="181356"/>
                </a:lnTo>
                <a:lnTo>
                  <a:pt x="1243474" y="181899"/>
                </a:lnTo>
                <a:lnTo>
                  <a:pt x="1252870" y="183515"/>
                </a:lnTo>
                <a:lnTo>
                  <a:pt x="1261623" y="186178"/>
                </a:lnTo>
                <a:lnTo>
                  <a:pt x="1269746" y="189864"/>
                </a:lnTo>
                <a:lnTo>
                  <a:pt x="1269746" y="181356"/>
                </a:lnTo>
                <a:close/>
              </a:path>
              <a:path w="1270000" h="398780">
                <a:moveTo>
                  <a:pt x="1257554" y="107061"/>
                </a:moveTo>
                <a:lnTo>
                  <a:pt x="1248410" y="107061"/>
                </a:lnTo>
                <a:lnTo>
                  <a:pt x="1223807" y="110628"/>
                </a:lnTo>
                <a:lnTo>
                  <a:pt x="1203324" y="121316"/>
                </a:lnTo>
                <a:lnTo>
                  <a:pt x="1186938" y="139100"/>
                </a:lnTo>
                <a:lnTo>
                  <a:pt x="1174623" y="163957"/>
                </a:lnTo>
                <a:lnTo>
                  <a:pt x="1269746" y="163957"/>
                </a:lnTo>
                <a:lnTo>
                  <a:pt x="1269746" y="110362"/>
                </a:lnTo>
                <a:lnTo>
                  <a:pt x="1264666" y="108204"/>
                </a:lnTo>
                <a:lnTo>
                  <a:pt x="1257554" y="107061"/>
                </a:lnTo>
                <a:close/>
              </a:path>
              <a:path w="1270000" h="398780">
                <a:moveTo>
                  <a:pt x="138722" y="0"/>
                </a:moveTo>
                <a:lnTo>
                  <a:pt x="0" y="0"/>
                </a:lnTo>
                <a:lnTo>
                  <a:pt x="0" y="391668"/>
                </a:lnTo>
                <a:lnTo>
                  <a:pt x="138722" y="391668"/>
                </a:lnTo>
                <a:lnTo>
                  <a:pt x="183744" y="388260"/>
                </a:lnTo>
                <a:lnTo>
                  <a:pt x="224039" y="378031"/>
                </a:lnTo>
                <a:lnTo>
                  <a:pt x="259606" y="360967"/>
                </a:lnTo>
                <a:lnTo>
                  <a:pt x="290449" y="337058"/>
                </a:lnTo>
                <a:lnTo>
                  <a:pt x="304651" y="320167"/>
                </a:lnTo>
                <a:lnTo>
                  <a:pt x="88201" y="320167"/>
                </a:lnTo>
                <a:lnTo>
                  <a:pt x="88201" y="71882"/>
                </a:lnTo>
                <a:lnTo>
                  <a:pt x="314796" y="71882"/>
                </a:lnTo>
                <a:lnTo>
                  <a:pt x="309049" y="62405"/>
                </a:lnTo>
                <a:lnTo>
                  <a:pt x="279253" y="35109"/>
                </a:lnTo>
                <a:lnTo>
                  <a:pt x="240936" y="15607"/>
                </a:lnTo>
                <a:lnTo>
                  <a:pt x="194093" y="3902"/>
                </a:lnTo>
                <a:lnTo>
                  <a:pt x="138722" y="0"/>
                </a:lnTo>
                <a:close/>
              </a:path>
              <a:path w="1270000" h="398780">
                <a:moveTo>
                  <a:pt x="314796" y="71882"/>
                </a:moveTo>
                <a:lnTo>
                  <a:pt x="131356" y="71882"/>
                </a:lnTo>
                <a:lnTo>
                  <a:pt x="158947" y="73884"/>
                </a:lnTo>
                <a:lnTo>
                  <a:pt x="183278" y="79898"/>
                </a:lnTo>
                <a:lnTo>
                  <a:pt x="222161" y="104012"/>
                </a:lnTo>
                <a:lnTo>
                  <a:pt x="246432" y="142017"/>
                </a:lnTo>
                <a:lnTo>
                  <a:pt x="254520" y="192024"/>
                </a:lnTo>
                <a:lnTo>
                  <a:pt x="252481" y="220098"/>
                </a:lnTo>
                <a:lnTo>
                  <a:pt x="236164" y="266961"/>
                </a:lnTo>
                <a:lnTo>
                  <a:pt x="204020" y="300771"/>
                </a:lnTo>
                <a:lnTo>
                  <a:pt x="159029" y="318004"/>
                </a:lnTo>
                <a:lnTo>
                  <a:pt x="131902" y="320167"/>
                </a:lnTo>
                <a:lnTo>
                  <a:pt x="304651" y="320167"/>
                </a:lnTo>
                <a:lnTo>
                  <a:pt x="315358" y="307433"/>
                </a:lnTo>
                <a:lnTo>
                  <a:pt x="333136" y="273224"/>
                </a:lnTo>
                <a:lnTo>
                  <a:pt x="343794" y="234420"/>
                </a:lnTo>
                <a:lnTo>
                  <a:pt x="347344" y="191008"/>
                </a:lnTo>
                <a:lnTo>
                  <a:pt x="343091" y="140359"/>
                </a:lnTo>
                <a:lnTo>
                  <a:pt x="330327" y="97490"/>
                </a:lnTo>
                <a:lnTo>
                  <a:pt x="314796" y="71882"/>
                </a:lnTo>
                <a:close/>
              </a:path>
            </a:pathLst>
          </a:custGeom>
          <a:solidFill>
            <a:srgbClr val="2D7916"/>
          </a:solidFill>
        </p:spPr>
        <p:txBody>
          <a:bodyPr wrap="square" lIns="0" tIns="0" rIns="0" bIns="0" rtlCol="0"/>
          <a:lstStyle/>
          <a:p>
            <a:endParaRPr/>
          </a:p>
        </p:txBody>
      </p:sp>
      <p:sp>
        <p:nvSpPr>
          <p:cNvPr id="3" name="object 3"/>
          <p:cNvSpPr/>
          <p:nvPr/>
        </p:nvSpPr>
        <p:spPr>
          <a:xfrm>
            <a:off x="1818385" y="729106"/>
            <a:ext cx="146812" cy="180974"/>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477010" y="729106"/>
            <a:ext cx="146812" cy="180974"/>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2098675" y="674751"/>
            <a:ext cx="182880" cy="285115"/>
          </a:xfrm>
          <a:custGeom>
            <a:avLst/>
            <a:gdLst/>
            <a:ahLst/>
            <a:cxnLst/>
            <a:rect l="l" t="t" r="r" b="b"/>
            <a:pathLst>
              <a:path w="182880" h="285115">
                <a:moveTo>
                  <a:pt x="161162" y="0"/>
                </a:moveTo>
                <a:lnTo>
                  <a:pt x="170306" y="0"/>
                </a:lnTo>
                <a:lnTo>
                  <a:pt x="177419" y="1143"/>
                </a:lnTo>
                <a:lnTo>
                  <a:pt x="182499" y="3301"/>
                </a:lnTo>
                <a:lnTo>
                  <a:pt x="182499" y="82803"/>
                </a:lnTo>
                <a:lnTo>
                  <a:pt x="174376" y="79117"/>
                </a:lnTo>
                <a:lnTo>
                  <a:pt x="165623" y="76454"/>
                </a:lnTo>
                <a:lnTo>
                  <a:pt x="156227" y="74838"/>
                </a:lnTo>
                <a:lnTo>
                  <a:pt x="146176" y="74295"/>
                </a:lnTo>
                <a:lnTo>
                  <a:pt x="132863" y="75582"/>
                </a:lnTo>
                <a:lnTo>
                  <a:pt x="95253" y="106213"/>
                </a:lnTo>
                <a:lnTo>
                  <a:pt x="86360" y="151129"/>
                </a:lnTo>
                <a:lnTo>
                  <a:pt x="86360" y="284607"/>
                </a:lnTo>
                <a:lnTo>
                  <a:pt x="0" y="284607"/>
                </a:lnTo>
                <a:lnTo>
                  <a:pt x="0" y="4952"/>
                </a:lnTo>
                <a:lnTo>
                  <a:pt x="86360" y="4952"/>
                </a:lnTo>
                <a:lnTo>
                  <a:pt x="86360" y="56896"/>
                </a:lnTo>
                <a:lnTo>
                  <a:pt x="87375" y="56896"/>
                </a:lnTo>
                <a:lnTo>
                  <a:pt x="99691" y="32039"/>
                </a:lnTo>
                <a:lnTo>
                  <a:pt x="116077" y="14255"/>
                </a:lnTo>
                <a:lnTo>
                  <a:pt x="136560" y="3567"/>
                </a:lnTo>
                <a:lnTo>
                  <a:pt x="161162" y="0"/>
                </a:lnTo>
                <a:close/>
              </a:path>
            </a:pathLst>
          </a:custGeom>
          <a:ln w="19812">
            <a:solidFill>
              <a:srgbClr val="2D7916"/>
            </a:solidFill>
          </a:ln>
        </p:spPr>
        <p:txBody>
          <a:bodyPr wrap="square" lIns="0" tIns="0" rIns="0" bIns="0" rtlCol="0"/>
          <a:lstStyle/>
          <a:p>
            <a:endParaRPr/>
          </a:p>
        </p:txBody>
      </p:sp>
      <p:sp>
        <p:nvSpPr>
          <p:cNvPr id="6" name="object 6"/>
          <p:cNvSpPr/>
          <p:nvPr/>
        </p:nvSpPr>
        <p:spPr>
          <a:xfrm>
            <a:off x="1740661" y="672845"/>
            <a:ext cx="302895" cy="293370"/>
          </a:xfrm>
          <a:custGeom>
            <a:avLst/>
            <a:gdLst/>
            <a:ahLst/>
            <a:cxnLst/>
            <a:rect l="l" t="t" r="r" b="b"/>
            <a:pathLst>
              <a:path w="302894" h="293369">
                <a:moveTo>
                  <a:pt x="153796" y="0"/>
                </a:moveTo>
                <a:lnTo>
                  <a:pt x="215884" y="9810"/>
                </a:lnTo>
                <a:lnTo>
                  <a:pt x="263017" y="39242"/>
                </a:lnTo>
                <a:lnTo>
                  <a:pt x="292734" y="84772"/>
                </a:lnTo>
                <a:lnTo>
                  <a:pt x="302640" y="142875"/>
                </a:lnTo>
                <a:lnTo>
                  <a:pt x="300091" y="175885"/>
                </a:lnTo>
                <a:lnTo>
                  <a:pt x="279655" y="230903"/>
                </a:lnTo>
                <a:lnTo>
                  <a:pt x="239462" y="270652"/>
                </a:lnTo>
                <a:lnTo>
                  <a:pt x="183558" y="290845"/>
                </a:lnTo>
                <a:lnTo>
                  <a:pt x="149987" y="293369"/>
                </a:lnTo>
                <a:lnTo>
                  <a:pt x="116889" y="290917"/>
                </a:lnTo>
                <a:lnTo>
                  <a:pt x="61886" y="271295"/>
                </a:lnTo>
                <a:lnTo>
                  <a:pt x="22502" y="232820"/>
                </a:lnTo>
                <a:lnTo>
                  <a:pt x="2500" y="179635"/>
                </a:lnTo>
                <a:lnTo>
                  <a:pt x="0" y="147827"/>
                </a:lnTo>
                <a:lnTo>
                  <a:pt x="2595" y="115038"/>
                </a:lnTo>
                <a:lnTo>
                  <a:pt x="23360" y="60745"/>
                </a:lnTo>
                <a:lnTo>
                  <a:pt x="64107" y="22074"/>
                </a:lnTo>
                <a:lnTo>
                  <a:pt x="120217" y="2452"/>
                </a:lnTo>
                <a:lnTo>
                  <a:pt x="153796" y="0"/>
                </a:lnTo>
                <a:close/>
              </a:path>
            </a:pathLst>
          </a:custGeom>
          <a:ln w="19811">
            <a:solidFill>
              <a:srgbClr val="2D7916"/>
            </a:solidFill>
          </a:ln>
        </p:spPr>
        <p:txBody>
          <a:bodyPr wrap="square" lIns="0" tIns="0" rIns="0" bIns="0" rtlCol="0"/>
          <a:lstStyle/>
          <a:p>
            <a:endParaRPr/>
          </a:p>
        </p:txBody>
      </p:sp>
      <p:sp>
        <p:nvSpPr>
          <p:cNvPr id="7" name="object 7"/>
          <p:cNvSpPr/>
          <p:nvPr/>
        </p:nvSpPr>
        <p:spPr>
          <a:xfrm>
            <a:off x="1399286" y="672845"/>
            <a:ext cx="302895" cy="293370"/>
          </a:xfrm>
          <a:custGeom>
            <a:avLst/>
            <a:gdLst/>
            <a:ahLst/>
            <a:cxnLst/>
            <a:rect l="l" t="t" r="r" b="b"/>
            <a:pathLst>
              <a:path w="302894" h="293369">
                <a:moveTo>
                  <a:pt x="153797" y="0"/>
                </a:moveTo>
                <a:lnTo>
                  <a:pt x="215884" y="9810"/>
                </a:lnTo>
                <a:lnTo>
                  <a:pt x="263016" y="39242"/>
                </a:lnTo>
                <a:lnTo>
                  <a:pt x="292734" y="84772"/>
                </a:lnTo>
                <a:lnTo>
                  <a:pt x="302640" y="142875"/>
                </a:lnTo>
                <a:lnTo>
                  <a:pt x="300091" y="175885"/>
                </a:lnTo>
                <a:lnTo>
                  <a:pt x="279655" y="230903"/>
                </a:lnTo>
                <a:lnTo>
                  <a:pt x="239462" y="270652"/>
                </a:lnTo>
                <a:lnTo>
                  <a:pt x="183558" y="290845"/>
                </a:lnTo>
                <a:lnTo>
                  <a:pt x="149986" y="293369"/>
                </a:lnTo>
                <a:lnTo>
                  <a:pt x="116889" y="290917"/>
                </a:lnTo>
                <a:lnTo>
                  <a:pt x="61886" y="271295"/>
                </a:lnTo>
                <a:lnTo>
                  <a:pt x="22502" y="232820"/>
                </a:lnTo>
                <a:lnTo>
                  <a:pt x="2500" y="179635"/>
                </a:lnTo>
                <a:lnTo>
                  <a:pt x="0" y="147827"/>
                </a:lnTo>
                <a:lnTo>
                  <a:pt x="2595" y="115038"/>
                </a:lnTo>
                <a:lnTo>
                  <a:pt x="23360" y="60745"/>
                </a:lnTo>
                <a:lnTo>
                  <a:pt x="64107" y="22074"/>
                </a:lnTo>
                <a:lnTo>
                  <a:pt x="120217" y="2452"/>
                </a:lnTo>
                <a:lnTo>
                  <a:pt x="153797" y="0"/>
                </a:lnTo>
                <a:close/>
              </a:path>
            </a:pathLst>
          </a:custGeom>
          <a:ln w="19811">
            <a:solidFill>
              <a:srgbClr val="2D7916"/>
            </a:solidFill>
          </a:ln>
        </p:spPr>
        <p:txBody>
          <a:bodyPr wrap="square" lIns="0" tIns="0" rIns="0" bIns="0" rtlCol="0"/>
          <a:lstStyle/>
          <a:p>
            <a:endParaRPr/>
          </a:p>
        </p:txBody>
      </p:sp>
      <p:sp>
        <p:nvSpPr>
          <p:cNvPr id="8" name="object 8"/>
          <p:cNvSpPr/>
          <p:nvPr/>
        </p:nvSpPr>
        <p:spPr>
          <a:xfrm>
            <a:off x="1099629" y="639572"/>
            <a:ext cx="166370" cy="248285"/>
          </a:xfrm>
          <a:custGeom>
            <a:avLst/>
            <a:gdLst/>
            <a:ahLst/>
            <a:cxnLst/>
            <a:rect l="l" t="t" r="r" b="b"/>
            <a:pathLst>
              <a:path w="166369" h="248284">
                <a:moveTo>
                  <a:pt x="0" y="0"/>
                </a:moveTo>
                <a:lnTo>
                  <a:pt x="0" y="248285"/>
                </a:lnTo>
                <a:lnTo>
                  <a:pt x="43700" y="248285"/>
                </a:lnTo>
                <a:lnTo>
                  <a:pt x="94867" y="239649"/>
                </a:lnTo>
                <a:lnTo>
                  <a:pt x="133680" y="213867"/>
                </a:lnTo>
                <a:lnTo>
                  <a:pt x="158162" y="173196"/>
                </a:lnTo>
                <a:lnTo>
                  <a:pt x="166319" y="120141"/>
                </a:lnTo>
                <a:lnTo>
                  <a:pt x="164297" y="93638"/>
                </a:lnTo>
                <a:lnTo>
                  <a:pt x="148118" y="49633"/>
                </a:lnTo>
                <a:lnTo>
                  <a:pt x="116147" y="18055"/>
                </a:lnTo>
                <a:lnTo>
                  <a:pt x="70746" y="2002"/>
                </a:lnTo>
                <a:lnTo>
                  <a:pt x="43154" y="0"/>
                </a:lnTo>
                <a:lnTo>
                  <a:pt x="0" y="0"/>
                </a:lnTo>
                <a:close/>
              </a:path>
            </a:pathLst>
          </a:custGeom>
          <a:ln w="19812">
            <a:solidFill>
              <a:srgbClr val="2D7916"/>
            </a:solidFill>
          </a:ln>
        </p:spPr>
        <p:txBody>
          <a:bodyPr wrap="square" lIns="0" tIns="0" rIns="0" bIns="0" rtlCol="0"/>
          <a:lstStyle/>
          <a:p>
            <a:endParaRPr/>
          </a:p>
        </p:txBody>
      </p:sp>
      <p:sp>
        <p:nvSpPr>
          <p:cNvPr id="9" name="object 9"/>
          <p:cNvSpPr/>
          <p:nvPr/>
        </p:nvSpPr>
        <p:spPr>
          <a:xfrm>
            <a:off x="1011427" y="567690"/>
            <a:ext cx="347345" cy="391795"/>
          </a:xfrm>
          <a:custGeom>
            <a:avLst/>
            <a:gdLst/>
            <a:ahLst/>
            <a:cxnLst/>
            <a:rect l="l" t="t" r="r" b="b"/>
            <a:pathLst>
              <a:path w="347344" h="391794">
                <a:moveTo>
                  <a:pt x="0" y="0"/>
                </a:moveTo>
                <a:lnTo>
                  <a:pt x="138722" y="0"/>
                </a:lnTo>
                <a:lnTo>
                  <a:pt x="194093" y="3902"/>
                </a:lnTo>
                <a:lnTo>
                  <a:pt x="240936" y="15607"/>
                </a:lnTo>
                <a:lnTo>
                  <a:pt x="279253" y="35109"/>
                </a:lnTo>
                <a:lnTo>
                  <a:pt x="309049" y="62405"/>
                </a:lnTo>
                <a:lnTo>
                  <a:pt x="330327" y="97490"/>
                </a:lnTo>
                <a:lnTo>
                  <a:pt x="343091" y="140359"/>
                </a:lnTo>
                <a:lnTo>
                  <a:pt x="347344" y="191008"/>
                </a:lnTo>
                <a:lnTo>
                  <a:pt x="343794" y="234420"/>
                </a:lnTo>
                <a:lnTo>
                  <a:pt x="333136" y="273224"/>
                </a:lnTo>
                <a:lnTo>
                  <a:pt x="315358" y="307433"/>
                </a:lnTo>
                <a:lnTo>
                  <a:pt x="290449" y="337058"/>
                </a:lnTo>
                <a:lnTo>
                  <a:pt x="259606" y="360967"/>
                </a:lnTo>
                <a:lnTo>
                  <a:pt x="224039" y="378031"/>
                </a:lnTo>
                <a:lnTo>
                  <a:pt x="183744" y="388260"/>
                </a:lnTo>
                <a:lnTo>
                  <a:pt x="138722" y="391668"/>
                </a:lnTo>
                <a:lnTo>
                  <a:pt x="0" y="391668"/>
                </a:lnTo>
                <a:lnTo>
                  <a:pt x="0" y="0"/>
                </a:lnTo>
                <a:close/>
              </a:path>
            </a:pathLst>
          </a:custGeom>
          <a:ln w="19811">
            <a:solidFill>
              <a:srgbClr val="2D7916"/>
            </a:solidFill>
          </a:ln>
        </p:spPr>
        <p:txBody>
          <a:bodyPr wrap="square" lIns="0" tIns="0" rIns="0" bIns="0" rtlCol="0"/>
          <a:lstStyle/>
          <a:p>
            <a:endParaRPr/>
          </a:p>
        </p:txBody>
      </p:sp>
      <p:sp>
        <p:nvSpPr>
          <p:cNvPr id="10" name="object 10"/>
          <p:cNvSpPr/>
          <p:nvPr/>
        </p:nvSpPr>
        <p:spPr>
          <a:xfrm>
            <a:off x="2323973" y="810181"/>
            <a:ext cx="149860" cy="0"/>
          </a:xfrm>
          <a:custGeom>
            <a:avLst/>
            <a:gdLst/>
            <a:ahLst/>
            <a:cxnLst/>
            <a:rect l="l" t="t" r="r" b="b"/>
            <a:pathLst>
              <a:path w="149860">
                <a:moveTo>
                  <a:pt x="0" y="0"/>
                </a:moveTo>
                <a:lnTo>
                  <a:pt x="149390" y="0"/>
                </a:lnTo>
              </a:path>
            </a:pathLst>
          </a:custGeom>
          <a:ln w="60355">
            <a:solidFill>
              <a:srgbClr val="2D7916"/>
            </a:solidFill>
          </a:ln>
        </p:spPr>
        <p:txBody>
          <a:bodyPr wrap="square" lIns="0" tIns="0" rIns="0" bIns="0" rtlCol="0"/>
          <a:lstStyle/>
          <a:p>
            <a:endParaRPr/>
          </a:p>
        </p:txBody>
      </p:sp>
      <p:sp>
        <p:nvSpPr>
          <p:cNvPr id="11" name="object 11"/>
          <p:cNvSpPr/>
          <p:nvPr/>
        </p:nvSpPr>
        <p:spPr>
          <a:xfrm>
            <a:off x="2323973" y="780003"/>
            <a:ext cx="149860" cy="60960"/>
          </a:xfrm>
          <a:custGeom>
            <a:avLst/>
            <a:gdLst/>
            <a:ahLst/>
            <a:cxnLst/>
            <a:rect l="l" t="t" r="r" b="b"/>
            <a:pathLst>
              <a:path w="149860" h="60959">
                <a:moveTo>
                  <a:pt x="0" y="60355"/>
                </a:moveTo>
                <a:lnTo>
                  <a:pt x="149390" y="60355"/>
                </a:lnTo>
                <a:lnTo>
                  <a:pt x="149390" y="0"/>
                </a:lnTo>
                <a:lnTo>
                  <a:pt x="0" y="0"/>
                </a:lnTo>
                <a:lnTo>
                  <a:pt x="0" y="60355"/>
                </a:lnTo>
                <a:close/>
              </a:path>
            </a:pathLst>
          </a:custGeom>
          <a:ln w="19812">
            <a:solidFill>
              <a:srgbClr val="2D7916"/>
            </a:solidFill>
          </a:ln>
        </p:spPr>
        <p:txBody>
          <a:bodyPr wrap="square" lIns="0" tIns="0" rIns="0" bIns="0" rtlCol="0"/>
          <a:lstStyle/>
          <a:p>
            <a:endParaRPr/>
          </a:p>
        </p:txBody>
      </p:sp>
      <p:sp>
        <p:nvSpPr>
          <p:cNvPr id="12" name="object 12"/>
          <p:cNvSpPr/>
          <p:nvPr/>
        </p:nvSpPr>
        <p:spPr>
          <a:xfrm>
            <a:off x="2536825" y="528955"/>
            <a:ext cx="3705986" cy="447166"/>
          </a:xfrm>
          <a:prstGeom prst="rect">
            <a:avLst/>
          </a:prstGeom>
          <a:blipFill>
            <a:blip r:embed="rId3" cstate="print"/>
            <a:stretch>
              <a:fillRect/>
            </a:stretch>
          </a:blipFill>
        </p:spPr>
        <p:txBody>
          <a:bodyPr wrap="square" lIns="0" tIns="0" rIns="0" bIns="0" rtlCol="0"/>
          <a:lstStyle/>
          <a:p>
            <a:endParaRPr/>
          </a:p>
        </p:txBody>
      </p:sp>
      <p:sp>
        <p:nvSpPr>
          <p:cNvPr id="13" name="object 13"/>
          <p:cNvSpPr/>
          <p:nvPr/>
        </p:nvSpPr>
        <p:spPr>
          <a:xfrm>
            <a:off x="6396609" y="535431"/>
            <a:ext cx="1413764" cy="440689"/>
          </a:xfrm>
          <a:prstGeom prst="rect">
            <a:avLst/>
          </a:prstGeom>
          <a:blipFill>
            <a:blip r:embed="rId4" cstate="print"/>
            <a:stretch>
              <a:fillRect/>
            </a:stretch>
          </a:blipFill>
        </p:spPr>
        <p:txBody>
          <a:bodyPr wrap="square" lIns="0" tIns="0" rIns="0" bIns="0" rtlCol="0"/>
          <a:lstStyle/>
          <a:p>
            <a:endParaRPr/>
          </a:p>
        </p:txBody>
      </p:sp>
      <p:sp>
        <p:nvSpPr>
          <p:cNvPr id="14" name="object 14"/>
          <p:cNvSpPr/>
          <p:nvPr/>
        </p:nvSpPr>
        <p:spPr>
          <a:xfrm>
            <a:off x="3062097" y="1205991"/>
            <a:ext cx="2693035" cy="565149"/>
          </a:xfrm>
          <a:prstGeom prst="rect">
            <a:avLst/>
          </a:prstGeom>
          <a:blipFill>
            <a:blip r:embed="rId5" cstate="print"/>
            <a:stretch>
              <a:fillRect/>
            </a:stretch>
          </a:blipFill>
        </p:spPr>
        <p:txBody>
          <a:bodyPr wrap="square" lIns="0" tIns="0" rIns="0" bIns="0" rtlCol="0"/>
          <a:lstStyle/>
          <a:p>
            <a:endParaRPr/>
          </a:p>
        </p:txBody>
      </p:sp>
      <p:sp>
        <p:nvSpPr>
          <p:cNvPr id="15" name="object 15"/>
          <p:cNvSpPr txBox="1"/>
          <p:nvPr/>
        </p:nvSpPr>
        <p:spPr>
          <a:xfrm>
            <a:off x="645058" y="5239969"/>
            <a:ext cx="7353934" cy="1245870"/>
          </a:xfrm>
          <a:prstGeom prst="rect">
            <a:avLst/>
          </a:prstGeom>
        </p:spPr>
        <p:txBody>
          <a:bodyPr vert="horz" wrap="square" lIns="0" tIns="13335" rIns="0" bIns="0" rtlCol="0">
            <a:spAutoFit/>
          </a:bodyPr>
          <a:lstStyle/>
          <a:p>
            <a:pPr marL="12700" marR="5080">
              <a:lnSpc>
                <a:spcPct val="100000"/>
              </a:lnSpc>
              <a:spcBef>
                <a:spcPts val="105"/>
              </a:spcBef>
            </a:pPr>
            <a:r>
              <a:rPr sz="2000" dirty="0">
                <a:solidFill>
                  <a:srgbClr val="DA5003"/>
                </a:solidFill>
                <a:latin typeface="Times New Roman"/>
                <a:cs typeface="Times New Roman"/>
              </a:rPr>
              <a:t>It is a </a:t>
            </a:r>
            <a:r>
              <a:rPr sz="2000" spc="-5" dirty="0">
                <a:solidFill>
                  <a:srgbClr val="DA5003"/>
                </a:solidFill>
                <a:latin typeface="Times New Roman"/>
                <a:cs typeface="Times New Roman"/>
              </a:rPr>
              <a:t>village located </a:t>
            </a:r>
            <a:r>
              <a:rPr sz="2000" dirty="0">
                <a:solidFill>
                  <a:srgbClr val="DA5003"/>
                </a:solidFill>
                <a:latin typeface="Times New Roman"/>
                <a:cs typeface="Times New Roman"/>
              </a:rPr>
              <a:t>about 35 km from </a:t>
            </a:r>
            <a:r>
              <a:rPr sz="2000" b="1" dirty="0">
                <a:solidFill>
                  <a:srgbClr val="DA5003"/>
                </a:solidFill>
                <a:latin typeface="Times New Roman"/>
                <a:cs typeface="Times New Roman"/>
              </a:rPr>
              <a:t>Ahmednagar of</a:t>
            </a:r>
            <a:r>
              <a:rPr sz="2000" b="1" spc="-155" dirty="0">
                <a:solidFill>
                  <a:srgbClr val="DA5003"/>
                </a:solidFill>
                <a:latin typeface="Times New Roman"/>
                <a:cs typeface="Times New Roman"/>
              </a:rPr>
              <a:t> </a:t>
            </a:r>
            <a:r>
              <a:rPr sz="2000" b="1" dirty="0">
                <a:solidFill>
                  <a:srgbClr val="DA5003"/>
                </a:solidFill>
                <a:latin typeface="Times New Roman"/>
                <a:cs typeface="Times New Roman"/>
              </a:rPr>
              <a:t>Maharashtra</a:t>
            </a:r>
            <a:r>
              <a:rPr sz="2000" dirty="0">
                <a:solidFill>
                  <a:srgbClr val="DA5003"/>
                </a:solidFill>
                <a:latin typeface="Times New Roman"/>
                <a:cs typeface="Times New Roman"/>
              </a:rPr>
              <a:t>.  The uniqueness of this </a:t>
            </a:r>
            <a:r>
              <a:rPr sz="2000" spc="-10" dirty="0">
                <a:solidFill>
                  <a:srgbClr val="DA5003"/>
                </a:solidFill>
                <a:latin typeface="Times New Roman"/>
                <a:cs typeface="Times New Roman"/>
              </a:rPr>
              <a:t>small </a:t>
            </a:r>
            <a:r>
              <a:rPr sz="2000" spc="-5" dirty="0">
                <a:solidFill>
                  <a:srgbClr val="DA5003"/>
                </a:solidFill>
                <a:latin typeface="Times New Roman"/>
                <a:cs typeface="Times New Roman"/>
              </a:rPr>
              <a:t>village </a:t>
            </a:r>
            <a:r>
              <a:rPr sz="2000" dirty="0">
                <a:solidFill>
                  <a:srgbClr val="DA5003"/>
                </a:solidFill>
                <a:latin typeface="Times New Roman"/>
                <a:cs typeface="Times New Roman"/>
              </a:rPr>
              <a:t>is that none of the houses in this  village has doors or even a </a:t>
            </a:r>
            <a:r>
              <a:rPr sz="2000" spc="5" dirty="0">
                <a:solidFill>
                  <a:srgbClr val="DA5003"/>
                </a:solidFill>
                <a:latin typeface="Times New Roman"/>
                <a:cs typeface="Times New Roman"/>
              </a:rPr>
              <a:t>door </a:t>
            </a:r>
            <a:r>
              <a:rPr sz="2000" spc="-5" dirty="0">
                <a:solidFill>
                  <a:srgbClr val="DA5003"/>
                </a:solidFill>
                <a:latin typeface="Times New Roman"/>
                <a:cs typeface="Times New Roman"/>
              </a:rPr>
              <a:t>frame, </a:t>
            </a:r>
            <a:r>
              <a:rPr sz="2000" dirty="0">
                <a:solidFill>
                  <a:srgbClr val="DA5003"/>
                </a:solidFill>
                <a:latin typeface="Times New Roman"/>
                <a:cs typeface="Times New Roman"/>
              </a:rPr>
              <a:t>including the </a:t>
            </a:r>
            <a:r>
              <a:rPr sz="2000" spc="-5" dirty="0">
                <a:solidFill>
                  <a:srgbClr val="DA5003"/>
                </a:solidFill>
                <a:latin typeface="Times New Roman"/>
                <a:cs typeface="Times New Roman"/>
              </a:rPr>
              <a:t>commercial  </a:t>
            </a:r>
            <a:r>
              <a:rPr sz="2000" dirty="0">
                <a:solidFill>
                  <a:srgbClr val="DA5003"/>
                </a:solidFill>
                <a:latin typeface="Times New Roman"/>
                <a:cs typeface="Times New Roman"/>
              </a:rPr>
              <a:t>buildings, schools </a:t>
            </a:r>
            <a:r>
              <a:rPr sz="2000" spc="-5" dirty="0">
                <a:solidFill>
                  <a:srgbClr val="DA5003"/>
                </a:solidFill>
                <a:latin typeface="Times New Roman"/>
                <a:cs typeface="Times New Roman"/>
              </a:rPr>
              <a:t>etc </a:t>
            </a:r>
            <a:r>
              <a:rPr sz="2000" dirty="0">
                <a:solidFill>
                  <a:srgbClr val="DA5003"/>
                </a:solidFill>
                <a:latin typeface="Times New Roman"/>
                <a:cs typeface="Times New Roman"/>
              </a:rPr>
              <a:t>for</a:t>
            </a:r>
            <a:r>
              <a:rPr sz="2000" spc="-100" dirty="0">
                <a:solidFill>
                  <a:srgbClr val="DA5003"/>
                </a:solidFill>
                <a:latin typeface="Times New Roman"/>
                <a:cs typeface="Times New Roman"/>
              </a:rPr>
              <a:t> </a:t>
            </a:r>
            <a:r>
              <a:rPr sz="2000" spc="-20" dirty="0">
                <a:solidFill>
                  <a:srgbClr val="DA5003"/>
                </a:solidFill>
                <a:latin typeface="Times New Roman"/>
                <a:cs typeface="Times New Roman"/>
              </a:rPr>
              <a:t>safety.</a:t>
            </a:r>
            <a:endParaRPr sz="2000">
              <a:latin typeface="Times New Roman"/>
              <a:cs typeface="Times New Roman"/>
            </a:endParaRPr>
          </a:p>
        </p:txBody>
      </p:sp>
      <p:sp>
        <p:nvSpPr>
          <p:cNvPr id="16" name="object 16"/>
          <p:cNvSpPr/>
          <p:nvPr/>
        </p:nvSpPr>
        <p:spPr>
          <a:xfrm>
            <a:off x="827532" y="1845563"/>
            <a:ext cx="7345680" cy="3369564"/>
          </a:xfrm>
          <a:prstGeom prst="rect">
            <a:avLst/>
          </a:prstGeom>
          <a:blipFill>
            <a:blip r:embed="rId6" cstate="print"/>
            <a:stretch>
              <a:fillRect/>
            </a:stretch>
          </a:blipFill>
        </p:spPr>
        <p:txBody>
          <a:bodyPr wrap="square" lIns="0" tIns="0" rIns="0" bIns="0" rtlCol="0"/>
          <a:lstStyle/>
          <a:p>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733676" y="828166"/>
            <a:ext cx="2811526" cy="447166"/>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693284" y="834771"/>
            <a:ext cx="2338196" cy="565149"/>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1268094" y="5902553"/>
            <a:ext cx="5140325" cy="330835"/>
          </a:xfrm>
          <a:prstGeom prst="rect">
            <a:avLst/>
          </a:prstGeom>
        </p:spPr>
        <p:txBody>
          <a:bodyPr vert="horz" wrap="square" lIns="0" tIns="12700" rIns="0" bIns="0" rtlCol="0">
            <a:spAutoFit/>
          </a:bodyPr>
          <a:lstStyle/>
          <a:p>
            <a:pPr marL="12700">
              <a:lnSpc>
                <a:spcPct val="100000"/>
              </a:lnSpc>
              <a:spcBef>
                <a:spcPts val="100"/>
              </a:spcBef>
            </a:pPr>
            <a:r>
              <a:rPr sz="2000" spc="-15" dirty="0">
                <a:solidFill>
                  <a:srgbClr val="DA5003"/>
                </a:solidFill>
                <a:latin typeface="Times New Roman"/>
                <a:cs typeface="Times New Roman"/>
              </a:rPr>
              <a:t>Vihigaon </a:t>
            </a:r>
            <a:r>
              <a:rPr sz="2000" spc="-5" dirty="0">
                <a:solidFill>
                  <a:srgbClr val="DA5003"/>
                </a:solidFill>
                <a:latin typeface="Times New Roman"/>
                <a:cs typeface="Times New Roman"/>
              </a:rPr>
              <a:t>falls </a:t>
            </a:r>
            <a:r>
              <a:rPr sz="2000" dirty="0">
                <a:solidFill>
                  <a:srgbClr val="DA5003"/>
                </a:solidFill>
                <a:latin typeface="Times New Roman"/>
                <a:cs typeface="Times New Roman"/>
              </a:rPr>
              <a:t>in Kasara </a:t>
            </a:r>
            <a:r>
              <a:rPr sz="2000" spc="-5" dirty="0">
                <a:solidFill>
                  <a:srgbClr val="DA5003"/>
                </a:solidFill>
                <a:latin typeface="Times New Roman"/>
                <a:cs typeface="Times New Roman"/>
              </a:rPr>
              <a:t>Mumbai. </a:t>
            </a:r>
            <a:r>
              <a:rPr sz="2000" dirty="0">
                <a:solidFill>
                  <a:srgbClr val="DA5003"/>
                </a:solidFill>
                <a:latin typeface="Times New Roman"/>
                <a:cs typeface="Times New Roman"/>
              </a:rPr>
              <a:t>(Height-120</a:t>
            </a:r>
            <a:r>
              <a:rPr sz="2000" spc="-105" dirty="0">
                <a:solidFill>
                  <a:srgbClr val="DA5003"/>
                </a:solidFill>
                <a:latin typeface="Times New Roman"/>
                <a:cs typeface="Times New Roman"/>
              </a:rPr>
              <a:t> </a:t>
            </a:r>
            <a:r>
              <a:rPr sz="2000" dirty="0">
                <a:solidFill>
                  <a:srgbClr val="DA5003"/>
                </a:solidFill>
                <a:latin typeface="Times New Roman"/>
                <a:cs typeface="Times New Roman"/>
              </a:rPr>
              <a:t>ft.)</a:t>
            </a:r>
            <a:endParaRPr sz="2000">
              <a:latin typeface="Times New Roman"/>
              <a:cs typeface="Times New Roman"/>
            </a:endParaRPr>
          </a:p>
        </p:txBody>
      </p:sp>
      <p:sp>
        <p:nvSpPr>
          <p:cNvPr id="5" name="object 5"/>
          <p:cNvSpPr/>
          <p:nvPr/>
        </p:nvSpPr>
        <p:spPr>
          <a:xfrm>
            <a:off x="1260347" y="1484375"/>
            <a:ext cx="6551676" cy="4248912"/>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360929" y="1430782"/>
            <a:ext cx="4414011" cy="440689"/>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535940" y="2305938"/>
            <a:ext cx="7818755" cy="1489710"/>
          </a:xfrm>
          <a:prstGeom prst="rect">
            <a:avLst/>
          </a:prstGeom>
        </p:spPr>
        <p:txBody>
          <a:bodyPr vert="horz" wrap="square" lIns="0" tIns="13335" rIns="0" bIns="0" rtlCol="0">
            <a:spAutoFit/>
          </a:bodyPr>
          <a:lstStyle/>
          <a:p>
            <a:pPr marL="355600" marR="5080" indent="-343535">
              <a:lnSpc>
                <a:spcPct val="100000"/>
              </a:lnSpc>
              <a:spcBef>
                <a:spcPts val="105"/>
              </a:spcBef>
              <a:buFont typeface="Arial"/>
              <a:buChar char="•"/>
              <a:tabLst>
                <a:tab pos="355600" algn="l"/>
                <a:tab pos="356235" algn="l"/>
              </a:tabLst>
            </a:pPr>
            <a:r>
              <a:rPr sz="3200" b="1" spc="-40" dirty="0">
                <a:solidFill>
                  <a:srgbClr val="DA5003"/>
                </a:solidFill>
                <a:latin typeface="Times New Roman"/>
                <a:cs typeface="Times New Roman"/>
              </a:rPr>
              <a:t>Tourism </a:t>
            </a:r>
            <a:r>
              <a:rPr sz="3200" b="1" dirty="0">
                <a:solidFill>
                  <a:srgbClr val="DA5003"/>
                </a:solidFill>
                <a:latin typeface="Times New Roman"/>
                <a:cs typeface="Times New Roman"/>
              </a:rPr>
              <a:t>is the travel for </a:t>
            </a:r>
            <a:r>
              <a:rPr sz="3200" b="1" spc="-10" dirty="0">
                <a:solidFill>
                  <a:srgbClr val="006FC0"/>
                </a:solidFill>
                <a:latin typeface="Times New Roman"/>
                <a:cs typeface="Times New Roman"/>
              </a:rPr>
              <a:t>recreational</a:t>
            </a:r>
            <a:r>
              <a:rPr sz="3200" b="1" spc="-105" dirty="0">
                <a:solidFill>
                  <a:srgbClr val="006FC0"/>
                </a:solidFill>
                <a:latin typeface="Times New Roman"/>
                <a:cs typeface="Times New Roman"/>
              </a:rPr>
              <a:t> </a:t>
            </a:r>
            <a:r>
              <a:rPr sz="3200" b="1" spc="-5" dirty="0">
                <a:solidFill>
                  <a:srgbClr val="DA5003"/>
                </a:solidFill>
                <a:latin typeface="Times New Roman"/>
                <a:cs typeface="Times New Roman"/>
              </a:rPr>
              <a:t>(</a:t>
            </a:r>
            <a:r>
              <a:rPr sz="3200" b="1" spc="-5" dirty="0">
                <a:latin typeface="Times New Roman"/>
                <a:cs typeface="Times New Roman"/>
              </a:rPr>
              <a:t>fun</a:t>
            </a:r>
            <a:r>
              <a:rPr sz="3200" b="1" spc="-5" dirty="0">
                <a:solidFill>
                  <a:srgbClr val="DA5003"/>
                </a:solidFill>
                <a:latin typeface="Times New Roman"/>
                <a:cs typeface="Times New Roman"/>
              </a:rPr>
              <a:t>), </a:t>
            </a:r>
            <a:r>
              <a:rPr sz="3200" b="1" spc="-5" dirty="0">
                <a:solidFill>
                  <a:srgbClr val="006FC0"/>
                </a:solidFill>
                <a:latin typeface="Times New Roman"/>
                <a:cs typeface="Times New Roman"/>
              </a:rPr>
              <a:t> </a:t>
            </a:r>
            <a:r>
              <a:rPr sz="3200" b="1" spc="-10" dirty="0">
                <a:solidFill>
                  <a:srgbClr val="006FC0"/>
                </a:solidFill>
                <a:latin typeface="Times New Roman"/>
                <a:cs typeface="Times New Roman"/>
              </a:rPr>
              <a:t>leisure </a:t>
            </a:r>
            <a:r>
              <a:rPr sz="3200" b="1" spc="-10" dirty="0">
                <a:solidFill>
                  <a:srgbClr val="DA5003"/>
                </a:solidFill>
                <a:latin typeface="Times New Roman"/>
                <a:cs typeface="Times New Roman"/>
              </a:rPr>
              <a:t>(</a:t>
            </a:r>
            <a:r>
              <a:rPr sz="3200" b="1" spc="-10" dirty="0">
                <a:latin typeface="Times New Roman"/>
                <a:cs typeface="Times New Roman"/>
              </a:rPr>
              <a:t>rest</a:t>
            </a:r>
            <a:r>
              <a:rPr sz="3200" b="1" spc="-10" dirty="0">
                <a:solidFill>
                  <a:srgbClr val="DA5003"/>
                </a:solidFill>
                <a:latin typeface="Times New Roman"/>
                <a:cs typeface="Times New Roman"/>
              </a:rPr>
              <a:t>), </a:t>
            </a:r>
            <a:r>
              <a:rPr sz="3200" b="1" dirty="0">
                <a:solidFill>
                  <a:srgbClr val="006FC0"/>
                </a:solidFill>
                <a:latin typeface="Times New Roman"/>
                <a:cs typeface="Times New Roman"/>
              </a:rPr>
              <a:t>family </a:t>
            </a:r>
            <a:r>
              <a:rPr sz="3200" b="1" dirty="0">
                <a:solidFill>
                  <a:srgbClr val="DA5003"/>
                </a:solidFill>
                <a:latin typeface="Times New Roman"/>
                <a:cs typeface="Times New Roman"/>
              </a:rPr>
              <a:t>or </a:t>
            </a:r>
            <a:r>
              <a:rPr sz="3200" b="1" dirty="0">
                <a:solidFill>
                  <a:srgbClr val="006FC0"/>
                </a:solidFill>
                <a:latin typeface="Times New Roman"/>
                <a:cs typeface="Times New Roman"/>
              </a:rPr>
              <a:t>business </a:t>
            </a:r>
            <a:r>
              <a:rPr sz="3200" b="1" dirty="0">
                <a:solidFill>
                  <a:srgbClr val="DA5003"/>
                </a:solidFill>
                <a:latin typeface="Times New Roman"/>
                <a:cs typeface="Times New Roman"/>
              </a:rPr>
              <a:t>purposes,  usually of a limited</a:t>
            </a:r>
            <a:r>
              <a:rPr sz="3200" b="1" spc="-65" dirty="0">
                <a:solidFill>
                  <a:srgbClr val="DA5003"/>
                </a:solidFill>
                <a:latin typeface="Times New Roman"/>
                <a:cs typeface="Times New Roman"/>
              </a:rPr>
              <a:t> </a:t>
            </a:r>
            <a:r>
              <a:rPr sz="3200" b="1" dirty="0">
                <a:solidFill>
                  <a:srgbClr val="DA5003"/>
                </a:solidFill>
                <a:latin typeface="Times New Roman"/>
                <a:cs typeface="Times New Roman"/>
              </a:rPr>
              <a:t>duration.</a:t>
            </a:r>
            <a:endParaRPr sz="3200">
              <a:latin typeface="Times New Roman"/>
              <a:cs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40346" y="854963"/>
            <a:ext cx="4746053" cy="520572"/>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5644007" y="860933"/>
            <a:ext cx="2396616" cy="514603"/>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1268094" y="5902553"/>
            <a:ext cx="7004684" cy="635635"/>
          </a:xfrm>
          <a:prstGeom prst="rect">
            <a:avLst/>
          </a:prstGeom>
        </p:spPr>
        <p:txBody>
          <a:bodyPr vert="horz" wrap="square" lIns="0" tIns="12700" rIns="0" bIns="0" rtlCol="0">
            <a:spAutoFit/>
          </a:bodyPr>
          <a:lstStyle/>
          <a:p>
            <a:pPr marL="12700" marR="5080">
              <a:lnSpc>
                <a:spcPct val="100000"/>
              </a:lnSpc>
              <a:spcBef>
                <a:spcPts val="100"/>
              </a:spcBef>
            </a:pPr>
            <a:r>
              <a:rPr sz="2000" spc="5" dirty="0">
                <a:solidFill>
                  <a:srgbClr val="DA5003"/>
                </a:solidFill>
                <a:latin typeface="Times New Roman"/>
                <a:cs typeface="Times New Roman"/>
              </a:rPr>
              <a:t>One </a:t>
            </a:r>
            <a:r>
              <a:rPr sz="2000" dirty="0">
                <a:solidFill>
                  <a:srgbClr val="DA5003"/>
                </a:solidFill>
                <a:latin typeface="Times New Roman"/>
                <a:cs typeface="Times New Roman"/>
              </a:rPr>
              <a:t>of the </a:t>
            </a:r>
            <a:r>
              <a:rPr sz="2000" spc="-15" dirty="0">
                <a:solidFill>
                  <a:srgbClr val="DA5003"/>
                </a:solidFill>
                <a:latin typeface="Times New Roman"/>
                <a:cs typeface="Times New Roman"/>
              </a:rPr>
              <a:t>India’s </a:t>
            </a:r>
            <a:r>
              <a:rPr sz="2000" dirty="0">
                <a:solidFill>
                  <a:srgbClr val="DA5003"/>
                </a:solidFill>
                <a:latin typeface="Times New Roman"/>
                <a:cs typeface="Times New Roman"/>
              </a:rPr>
              <a:t>spookiest and the haunted ruins </a:t>
            </a:r>
            <a:r>
              <a:rPr sz="2000" spc="-5" dirty="0">
                <a:solidFill>
                  <a:srgbClr val="DA5003"/>
                </a:solidFill>
                <a:latin typeface="Times New Roman"/>
                <a:cs typeface="Times New Roman"/>
              </a:rPr>
              <a:t>lies </a:t>
            </a:r>
            <a:r>
              <a:rPr sz="2000" dirty="0">
                <a:solidFill>
                  <a:srgbClr val="DA5003"/>
                </a:solidFill>
                <a:latin typeface="Times New Roman"/>
                <a:cs typeface="Times New Roman"/>
              </a:rPr>
              <a:t>in</a:t>
            </a:r>
            <a:r>
              <a:rPr sz="2000" spc="-200" dirty="0">
                <a:solidFill>
                  <a:srgbClr val="DA5003"/>
                </a:solidFill>
                <a:latin typeface="Times New Roman"/>
                <a:cs typeface="Times New Roman"/>
              </a:rPr>
              <a:t> </a:t>
            </a:r>
            <a:r>
              <a:rPr sz="2000" b="1" dirty="0">
                <a:solidFill>
                  <a:srgbClr val="DA5003"/>
                </a:solidFill>
                <a:latin typeface="Times New Roman"/>
                <a:cs typeface="Times New Roman"/>
              </a:rPr>
              <a:t>Bhangarh,  Alwar </a:t>
            </a:r>
            <a:r>
              <a:rPr sz="2000" dirty="0">
                <a:solidFill>
                  <a:srgbClr val="DA5003"/>
                </a:solidFill>
                <a:latin typeface="Times New Roman"/>
                <a:cs typeface="Times New Roman"/>
              </a:rPr>
              <a:t>district in the </a:t>
            </a:r>
            <a:r>
              <a:rPr sz="2000" spc="-5" dirty="0">
                <a:solidFill>
                  <a:srgbClr val="DA5003"/>
                </a:solidFill>
                <a:latin typeface="Times New Roman"/>
                <a:cs typeface="Times New Roman"/>
              </a:rPr>
              <a:t>state </a:t>
            </a:r>
            <a:r>
              <a:rPr sz="2000" dirty="0">
                <a:solidFill>
                  <a:srgbClr val="DA5003"/>
                </a:solidFill>
                <a:latin typeface="Times New Roman"/>
                <a:cs typeface="Times New Roman"/>
              </a:rPr>
              <a:t>of</a:t>
            </a:r>
            <a:r>
              <a:rPr sz="2000" spc="-95" dirty="0">
                <a:solidFill>
                  <a:srgbClr val="DA5003"/>
                </a:solidFill>
                <a:latin typeface="Times New Roman"/>
                <a:cs typeface="Times New Roman"/>
              </a:rPr>
              <a:t> </a:t>
            </a:r>
            <a:r>
              <a:rPr sz="2000" b="1" dirty="0">
                <a:solidFill>
                  <a:srgbClr val="DA5003"/>
                </a:solidFill>
                <a:latin typeface="Times New Roman"/>
                <a:cs typeface="Times New Roman"/>
              </a:rPr>
              <a:t>Rajasthan</a:t>
            </a:r>
            <a:r>
              <a:rPr sz="2000" dirty="0">
                <a:solidFill>
                  <a:srgbClr val="DA5003"/>
                </a:solidFill>
                <a:latin typeface="Times New Roman"/>
                <a:cs typeface="Times New Roman"/>
              </a:rPr>
              <a:t>.</a:t>
            </a:r>
            <a:endParaRPr sz="2000">
              <a:latin typeface="Times New Roman"/>
              <a:cs typeface="Times New Roman"/>
            </a:endParaRPr>
          </a:p>
        </p:txBody>
      </p:sp>
      <p:sp>
        <p:nvSpPr>
          <p:cNvPr id="5" name="object 5"/>
          <p:cNvSpPr/>
          <p:nvPr/>
        </p:nvSpPr>
        <p:spPr>
          <a:xfrm>
            <a:off x="435863" y="1399032"/>
            <a:ext cx="8055864" cy="4319016"/>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865754" y="860933"/>
            <a:ext cx="3072764" cy="514603"/>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978509" y="5613908"/>
            <a:ext cx="3415029" cy="331470"/>
          </a:xfrm>
          <a:prstGeom prst="rect">
            <a:avLst/>
          </a:prstGeom>
        </p:spPr>
        <p:txBody>
          <a:bodyPr vert="horz" wrap="square" lIns="0" tIns="13335" rIns="0" bIns="0" rtlCol="0">
            <a:spAutoFit/>
          </a:bodyPr>
          <a:lstStyle/>
          <a:p>
            <a:pPr marL="12700">
              <a:lnSpc>
                <a:spcPct val="100000"/>
              </a:lnSpc>
              <a:spcBef>
                <a:spcPts val="105"/>
              </a:spcBef>
            </a:pPr>
            <a:r>
              <a:rPr sz="2000" dirty="0">
                <a:solidFill>
                  <a:srgbClr val="DA5003"/>
                </a:solidFill>
                <a:latin typeface="Times New Roman"/>
                <a:cs typeface="Times New Roman"/>
              </a:rPr>
              <a:t>It is in Khasi Hills of</a:t>
            </a:r>
            <a:r>
              <a:rPr sz="2000" spc="-160" dirty="0">
                <a:solidFill>
                  <a:srgbClr val="DA5003"/>
                </a:solidFill>
                <a:latin typeface="Times New Roman"/>
                <a:cs typeface="Times New Roman"/>
              </a:rPr>
              <a:t> </a:t>
            </a:r>
            <a:r>
              <a:rPr sz="2000" dirty="0">
                <a:solidFill>
                  <a:srgbClr val="DA5003"/>
                </a:solidFill>
                <a:latin typeface="Times New Roman"/>
                <a:cs typeface="Times New Roman"/>
              </a:rPr>
              <a:t>Meghalaya.</a:t>
            </a:r>
            <a:endParaRPr sz="2000">
              <a:latin typeface="Times New Roman"/>
              <a:cs typeface="Times New Roman"/>
            </a:endParaRPr>
          </a:p>
        </p:txBody>
      </p:sp>
      <p:sp>
        <p:nvSpPr>
          <p:cNvPr id="4" name="object 4"/>
          <p:cNvSpPr/>
          <p:nvPr/>
        </p:nvSpPr>
        <p:spPr>
          <a:xfrm>
            <a:off x="292608" y="1543811"/>
            <a:ext cx="4383023" cy="373532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765547" y="1543811"/>
            <a:ext cx="4148328" cy="3735324"/>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342004" y="870838"/>
            <a:ext cx="2156460" cy="382270"/>
          </a:xfrm>
          <a:custGeom>
            <a:avLst/>
            <a:gdLst/>
            <a:ahLst/>
            <a:cxnLst/>
            <a:rect l="l" t="t" r="r" b="b"/>
            <a:pathLst>
              <a:path w="2156460" h="382269">
                <a:moveTo>
                  <a:pt x="580653" y="168910"/>
                </a:moveTo>
                <a:lnTo>
                  <a:pt x="473329" y="168910"/>
                </a:lnTo>
                <a:lnTo>
                  <a:pt x="493071" y="171525"/>
                </a:lnTo>
                <a:lnTo>
                  <a:pt x="507158" y="179355"/>
                </a:lnTo>
                <a:lnTo>
                  <a:pt x="515602" y="192377"/>
                </a:lnTo>
                <a:lnTo>
                  <a:pt x="518414" y="210565"/>
                </a:lnTo>
                <a:lnTo>
                  <a:pt x="449580" y="219710"/>
                </a:lnTo>
                <a:lnTo>
                  <a:pt x="411315" y="229330"/>
                </a:lnTo>
                <a:lnTo>
                  <a:pt x="383968" y="246761"/>
                </a:lnTo>
                <a:lnTo>
                  <a:pt x="367551" y="272002"/>
                </a:lnTo>
                <a:lnTo>
                  <a:pt x="362077" y="305053"/>
                </a:lnTo>
                <a:lnTo>
                  <a:pt x="363408" y="321625"/>
                </a:lnTo>
                <a:lnTo>
                  <a:pt x="383286" y="360934"/>
                </a:lnTo>
                <a:lnTo>
                  <a:pt x="423951" y="380454"/>
                </a:lnTo>
                <a:lnTo>
                  <a:pt x="441452" y="381762"/>
                </a:lnTo>
                <a:lnTo>
                  <a:pt x="464903" y="379114"/>
                </a:lnTo>
                <a:lnTo>
                  <a:pt x="485330" y="371157"/>
                </a:lnTo>
                <a:lnTo>
                  <a:pt x="502709" y="357866"/>
                </a:lnTo>
                <a:lnTo>
                  <a:pt x="517017" y="339216"/>
                </a:lnTo>
                <a:lnTo>
                  <a:pt x="592074" y="339216"/>
                </a:lnTo>
                <a:lnTo>
                  <a:pt x="592074" y="326263"/>
                </a:lnTo>
                <a:lnTo>
                  <a:pt x="468630" y="326263"/>
                </a:lnTo>
                <a:lnTo>
                  <a:pt x="461129" y="325737"/>
                </a:lnTo>
                <a:lnTo>
                  <a:pt x="434213" y="295783"/>
                </a:lnTo>
                <a:lnTo>
                  <a:pt x="436596" y="282618"/>
                </a:lnTo>
                <a:lnTo>
                  <a:pt x="443753" y="272478"/>
                </a:lnTo>
                <a:lnTo>
                  <a:pt x="455697" y="265386"/>
                </a:lnTo>
                <a:lnTo>
                  <a:pt x="472440" y="261365"/>
                </a:lnTo>
                <a:lnTo>
                  <a:pt x="518414" y="255397"/>
                </a:lnTo>
                <a:lnTo>
                  <a:pt x="592074" y="255397"/>
                </a:lnTo>
                <a:lnTo>
                  <a:pt x="592074" y="224027"/>
                </a:lnTo>
                <a:lnTo>
                  <a:pt x="585287" y="176615"/>
                </a:lnTo>
                <a:lnTo>
                  <a:pt x="580653" y="168910"/>
                </a:lnTo>
                <a:close/>
              </a:path>
              <a:path w="2156460" h="382269">
                <a:moveTo>
                  <a:pt x="592074" y="339216"/>
                </a:moveTo>
                <a:lnTo>
                  <a:pt x="518033" y="339216"/>
                </a:lnTo>
                <a:lnTo>
                  <a:pt x="518033" y="375665"/>
                </a:lnTo>
                <a:lnTo>
                  <a:pt x="592074" y="375665"/>
                </a:lnTo>
                <a:lnTo>
                  <a:pt x="592074" y="339216"/>
                </a:lnTo>
                <a:close/>
              </a:path>
              <a:path w="2156460" h="382269">
                <a:moveTo>
                  <a:pt x="592074" y="255397"/>
                </a:moveTo>
                <a:lnTo>
                  <a:pt x="518414" y="255397"/>
                </a:lnTo>
                <a:lnTo>
                  <a:pt x="518414" y="272541"/>
                </a:lnTo>
                <a:lnTo>
                  <a:pt x="517554" y="283662"/>
                </a:lnTo>
                <a:lnTo>
                  <a:pt x="497115" y="317690"/>
                </a:lnTo>
                <a:lnTo>
                  <a:pt x="468630" y="326263"/>
                </a:lnTo>
                <a:lnTo>
                  <a:pt x="592074" y="326263"/>
                </a:lnTo>
                <a:lnTo>
                  <a:pt x="592074" y="255397"/>
                </a:lnTo>
                <a:close/>
              </a:path>
              <a:path w="2156460" h="382269">
                <a:moveTo>
                  <a:pt x="483489" y="115697"/>
                </a:moveTo>
                <a:lnTo>
                  <a:pt x="431927" y="122174"/>
                </a:lnTo>
                <a:lnTo>
                  <a:pt x="387096" y="137033"/>
                </a:lnTo>
                <a:lnTo>
                  <a:pt x="387096" y="195961"/>
                </a:lnTo>
                <a:lnTo>
                  <a:pt x="407838" y="184126"/>
                </a:lnTo>
                <a:lnTo>
                  <a:pt x="429117" y="175672"/>
                </a:lnTo>
                <a:lnTo>
                  <a:pt x="450943" y="170600"/>
                </a:lnTo>
                <a:lnTo>
                  <a:pt x="473329" y="168910"/>
                </a:lnTo>
                <a:lnTo>
                  <a:pt x="580653" y="168910"/>
                </a:lnTo>
                <a:lnTo>
                  <a:pt x="564927" y="142763"/>
                </a:lnTo>
                <a:lnTo>
                  <a:pt x="530994" y="122461"/>
                </a:lnTo>
                <a:lnTo>
                  <a:pt x="483489" y="115697"/>
                </a:lnTo>
                <a:close/>
              </a:path>
              <a:path w="2156460" h="382269">
                <a:moveTo>
                  <a:pt x="1471549" y="115697"/>
                </a:moveTo>
                <a:lnTo>
                  <a:pt x="1414002" y="124571"/>
                </a:lnTo>
                <a:lnTo>
                  <a:pt x="1369695" y="151257"/>
                </a:lnTo>
                <a:lnTo>
                  <a:pt x="1341469" y="193659"/>
                </a:lnTo>
                <a:lnTo>
                  <a:pt x="1332103" y="249682"/>
                </a:lnTo>
                <a:lnTo>
                  <a:pt x="1334365" y="278586"/>
                </a:lnTo>
                <a:lnTo>
                  <a:pt x="1352462" y="326870"/>
                </a:lnTo>
                <a:lnTo>
                  <a:pt x="1388181" y="361777"/>
                </a:lnTo>
                <a:lnTo>
                  <a:pt x="1438092" y="379545"/>
                </a:lnTo>
                <a:lnTo>
                  <a:pt x="1468120" y="381762"/>
                </a:lnTo>
                <a:lnTo>
                  <a:pt x="1498601" y="379475"/>
                </a:lnTo>
                <a:lnTo>
                  <a:pt x="1549326" y="361188"/>
                </a:lnTo>
                <a:lnTo>
                  <a:pt x="1585761" y="325157"/>
                </a:lnTo>
                <a:lnTo>
                  <a:pt x="1587415" y="321818"/>
                </a:lnTo>
                <a:lnTo>
                  <a:pt x="1470533" y="321818"/>
                </a:lnTo>
                <a:lnTo>
                  <a:pt x="1444769" y="317247"/>
                </a:lnTo>
                <a:lnTo>
                  <a:pt x="1426352" y="303545"/>
                </a:lnTo>
                <a:lnTo>
                  <a:pt x="1415293" y="280723"/>
                </a:lnTo>
                <a:lnTo>
                  <a:pt x="1411707" y="249682"/>
                </a:lnTo>
                <a:lnTo>
                  <a:pt x="1411810" y="245237"/>
                </a:lnTo>
                <a:lnTo>
                  <a:pt x="1420231" y="205216"/>
                </a:lnTo>
                <a:lnTo>
                  <a:pt x="1456957" y="176831"/>
                </a:lnTo>
                <a:lnTo>
                  <a:pt x="1470025" y="175640"/>
                </a:lnTo>
                <a:lnTo>
                  <a:pt x="1588980" y="175640"/>
                </a:lnTo>
                <a:lnTo>
                  <a:pt x="1586351" y="170477"/>
                </a:lnTo>
                <a:lnTo>
                  <a:pt x="1570609" y="151257"/>
                </a:lnTo>
                <a:lnTo>
                  <a:pt x="1550987" y="135681"/>
                </a:lnTo>
                <a:lnTo>
                  <a:pt x="1527937" y="124571"/>
                </a:lnTo>
                <a:lnTo>
                  <a:pt x="1501457" y="117913"/>
                </a:lnTo>
                <a:lnTo>
                  <a:pt x="1471549" y="115697"/>
                </a:lnTo>
                <a:close/>
              </a:path>
              <a:path w="2156460" h="382269">
                <a:moveTo>
                  <a:pt x="1588980" y="175640"/>
                </a:moveTo>
                <a:lnTo>
                  <a:pt x="1470025" y="175640"/>
                </a:lnTo>
                <a:lnTo>
                  <a:pt x="1494861" y="180091"/>
                </a:lnTo>
                <a:lnTo>
                  <a:pt x="1512601" y="193436"/>
                </a:lnTo>
                <a:lnTo>
                  <a:pt x="1523245" y="215663"/>
                </a:lnTo>
                <a:lnTo>
                  <a:pt x="1526794" y="246761"/>
                </a:lnTo>
                <a:lnTo>
                  <a:pt x="1523289" y="279598"/>
                </a:lnTo>
                <a:lnTo>
                  <a:pt x="1512760" y="303053"/>
                </a:lnTo>
                <a:lnTo>
                  <a:pt x="1495182" y="317126"/>
                </a:lnTo>
                <a:lnTo>
                  <a:pt x="1470533" y="321818"/>
                </a:lnTo>
                <a:lnTo>
                  <a:pt x="1587415" y="321818"/>
                </a:lnTo>
                <a:lnTo>
                  <a:pt x="1597310" y="301831"/>
                </a:lnTo>
                <a:lnTo>
                  <a:pt x="1604240" y="275195"/>
                </a:lnTo>
                <a:lnTo>
                  <a:pt x="1606550" y="245237"/>
                </a:lnTo>
                <a:lnTo>
                  <a:pt x="1604309" y="217443"/>
                </a:lnTo>
                <a:lnTo>
                  <a:pt x="1597580" y="192532"/>
                </a:lnTo>
                <a:lnTo>
                  <a:pt x="1588980" y="175640"/>
                </a:lnTo>
                <a:close/>
              </a:path>
              <a:path w="2156460" h="382269">
                <a:moveTo>
                  <a:pt x="1039876" y="115697"/>
                </a:moveTo>
                <a:lnTo>
                  <a:pt x="990536" y="124936"/>
                </a:lnTo>
                <a:lnTo>
                  <a:pt x="949579" y="152653"/>
                </a:lnTo>
                <a:lnTo>
                  <a:pt x="922147" y="196072"/>
                </a:lnTo>
                <a:lnTo>
                  <a:pt x="913003" y="252730"/>
                </a:lnTo>
                <a:lnTo>
                  <a:pt x="915122" y="281521"/>
                </a:lnTo>
                <a:lnTo>
                  <a:pt x="932076" y="329007"/>
                </a:lnTo>
                <a:lnTo>
                  <a:pt x="965582" y="362634"/>
                </a:lnTo>
                <a:lnTo>
                  <a:pt x="1013259" y="379640"/>
                </a:lnTo>
                <a:lnTo>
                  <a:pt x="1042289" y="381762"/>
                </a:lnTo>
                <a:lnTo>
                  <a:pt x="1069078" y="380593"/>
                </a:lnTo>
                <a:lnTo>
                  <a:pt x="1093247" y="377078"/>
                </a:lnTo>
                <a:lnTo>
                  <a:pt x="1114798" y="371207"/>
                </a:lnTo>
                <a:lnTo>
                  <a:pt x="1133729" y="362965"/>
                </a:lnTo>
                <a:lnTo>
                  <a:pt x="1133729" y="326263"/>
                </a:lnTo>
                <a:lnTo>
                  <a:pt x="1060196" y="326263"/>
                </a:lnTo>
                <a:lnTo>
                  <a:pt x="1031192" y="322810"/>
                </a:lnTo>
                <a:lnTo>
                  <a:pt x="1009904" y="312451"/>
                </a:lnTo>
                <a:lnTo>
                  <a:pt x="996330" y="295187"/>
                </a:lnTo>
                <a:lnTo>
                  <a:pt x="990473" y="271018"/>
                </a:lnTo>
                <a:lnTo>
                  <a:pt x="1156081" y="271018"/>
                </a:lnTo>
                <a:lnTo>
                  <a:pt x="1156081" y="238125"/>
                </a:lnTo>
                <a:lnTo>
                  <a:pt x="1155008" y="223012"/>
                </a:lnTo>
                <a:lnTo>
                  <a:pt x="989965" y="223012"/>
                </a:lnTo>
                <a:lnTo>
                  <a:pt x="992155" y="211794"/>
                </a:lnTo>
                <a:lnTo>
                  <a:pt x="1013918" y="177188"/>
                </a:lnTo>
                <a:lnTo>
                  <a:pt x="1039368" y="168401"/>
                </a:lnTo>
                <a:lnTo>
                  <a:pt x="1139832" y="168401"/>
                </a:lnTo>
                <a:lnTo>
                  <a:pt x="1138989" y="166544"/>
                </a:lnTo>
                <a:lnTo>
                  <a:pt x="1125728" y="148589"/>
                </a:lnTo>
                <a:lnTo>
                  <a:pt x="1108938" y="134181"/>
                </a:lnTo>
                <a:lnTo>
                  <a:pt x="1089040" y="123904"/>
                </a:lnTo>
                <a:lnTo>
                  <a:pt x="1066024" y="117746"/>
                </a:lnTo>
                <a:lnTo>
                  <a:pt x="1039876" y="115697"/>
                </a:lnTo>
                <a:close/>
              </a:path>
              <a:path w="2156460" h="382269">
                <a:moveTo>
                  <a:pt x="1133729" y="306450"/>
                </a:moveTo>
                <a:lnTo>
                  <a:pt x="1117256" y="315118"/>
                </a:lnTo>
                <a:lnTo>
                  <a:pt x="1099486" y="321309"/>
                </a:lnTo>
                <a:lnTo>
                  <a:pt x="1080454" y="325024"/>
                </a:lnTo>
                <a:lnTo>
                  <a:pt x="1060196" y="326263"/>
                </a:lnTo>
                <a:lnTo>
                  <a:pt x="1133729" y="326263"/>
                </a:lnTo>
                <a:lnTo>
                  <a:pt x="1133729" y="306450"/>
                </a:lnTo>
                <a:close/>
              </a:path>
              <a:path w="2156460" h="382269">
                <a:moveTo>
                  <a:pt x="1139832" y="168401"/>
                </a:moveTo>
                <a:lnTo>
                  <a:pt x="1039368" y="168401"/>
                </a:lnTo>
                <a:lnTo>
                  <a:pt x="1058630" y="171827"/>
                </a:lnTo>
                <a:lnTo>
                  <a:pt x="1072403" y="182086"/>
                </a:lnTo>
                <a:lnTo>
                  <a:pt x="1080676" y="199155"/>
                </a:lnTo>
                <a:lnTo>
                  <a:pt x="1083437" y="223012"/>
                </a:lnTo>
                <a:lnTo>
                  <a:pt x="1155008" y="223012"/>
                </a:lnTo>
                <a:lnTo>
                  <a:pt x="1154177" y="211312"/>
                </a:lnTo>
                <a:lnTo>
                  <a:pt x="1148476" y="187451"/>
                </a:lnTo>
                <a:lnTo>
                  <a:pt x="1139832" y="168401"/>
                </a:lnTo>
                <a:close/>
              </a:path>
              <a:path w="2156460" h="382269">
                <a:moveTo>
                  <a:pt x="705485" y="121920"/>
                </a:moveTo>
                <a:lnTo>
                  <a:pt x="621792" y="121920"/>
                </a:lnTo>
                <a:lnTo>
                  <a:pt x="711708" y="375665"/>
                </a:lnTo>
                <a:lnTo>
                  <a:pt x="800989" y="375665"/>
                </a:lnTo>
                <a:lnTo>
                  <a:pt x="820446" y="323341"/>
                </a:lnTo>
                <a:lnTo>
                  <a:pt x="758317" y="323341"/>
                </a:lnTo>
                <a:lnTo>
                  <a:pt x="757289" y="313529"/>
                </a:lnTo>
                <a:lnTo>
                  <a:pt x="755523" y="302752"/>
                </a:lnTo>
                <a:lnTo>
                  <a:pt x="752994" y="290998"/>
                </a:lnTo>
                <a:lnTo>
                  <a:pt x="749681" y="278257"/>
                </a:lnTo>
                <a:lnTo>
                  <a:pt x="705485" y="121920"/>
                </a:lnTo>
                <a:close/>
              </a:path>
              <a:path w="2156460" h="382269">
                <a:moveTo>
                  <a:pt x="895350" y="121920"/>
                </a:moveTo>
                <a:lnTo>
                  <a:pt x="813562" y="121920"/>
                </a:lnTo>
                <a:lnTo>
                  <a:pt x="768477" y="279781"/>
                </a:lnTo>
                <a:lnTo>
                  <a:pt x="765119" y="292230"/>
                </a:lnTo>
                <a:lnTo>
                  <a:pt x="762476" y="303657"/>
                </a:lnTo>
                <a:lnTo>
                  <a:pt x="760547" y="314035"/>
                </a:lnTo>
                <a:lnTo>
                  <a:pt x="759333" y="323341"/>
                </a:lnTo>
                <a:lnTo>
                  <a:pt x="820446" y="323341"/>
                </a:lnTo>
                <a:lnTo>
                  <a:pt x="895350" y="121920"/>
                </a:lnTo>
                <a:close/>
              </a:path>
              <a:path w="2156460" h="382269">
                <a:moveTo>
                  <a:pt x="1785366" y="115697"/>
                </a:moveTo>
                <a:lnTo>
                  <a:pt x="1727025" y="125031"/>
                </a:lnTo>
                <a:lnTo>
                  <a:pt x="1681734" y="153035"/>
                </a:lnTo>
                <a:lnTo>
                  <a:pt x="1652651" y="197103"/>
                </a:lnTo>
                <a:lnTo>
                  <a:pt x="1642999" y="254888"/>
                </a:lnTo>
                <a:lnTo>
                  <a:pt x="1645241" y="281606"/>
                </a:lnTo>
                <a:lnTo>
                  <a:pt x="1663251" y="327326"/>
                </a:lnTo>
                <a:lnTo>
                  <a:pt x="1698567" y="361830"/>
                </a:lnTo>
                <a:lnTo>
                  <a:pt x="1745950" y="379547"/>
                </a:lnTo>
                <a:lnTo>
                  <a:pt x="1773809" y="381762"/>
                </a:lnTo>
                <a:lnTo>
                  <a:pt x="1797311" y="380807"/>
                </a:lnTo>
                <a:lnTo>
                  <a:pt x="1817909" y="377936"/>
                </a:lnTo>
                <a:lnTo>
                  <a:pt x="1835602" y="373135"/>
                </a:lnTo>
                <a:lnTo>
                  <a:pt x="1850390" y="366395"/>
                </a:lnTo>
                <a:lnTo>
                  <a:pt x="1850390" y="321818"/>
                </a:lnTo>
                <a:lnTo>
                  <a:pt x="1793113" y="321818"/>
                </a:lnTo>
                <a:lnTo>
                  <a:pt x="1777515" y="320625"/>
                </a:lnTo>
                <a:lnTo>
                  <a:pt x="1741297" y="302640"/>
                </a:lnTo>
                <a:lnTo>
                  <a:pt x="1723669" y="265636"/>
                </a:lnTo>
                <a:lnTo>
                  <a:pt x="1722501" y="249682"/>
                </a:lnTo>
                <a:lnTo>
                  <a:pt x="1723737" y="233295"/>
                </a:lnTo>
                <a:lnTo>
                  <a:pt x="1742186" y="195325"/>
                </a:lnTo>
                <a:lnTo>
                  <a:pt x="1779601" y="176877"/>
                </a:lnTo>
                <a:lnTo>
                  <a:pt x="1795526" y="175640"/>
                </a:lnTo>
                <a:lnTo>
                  <a:pt x="1850390" y="175640"/>
                </a:lnTo>
                <a:lnTo>
                  <a:pt x="1850390" y="127635"/>
                </a:lnTo>
                <a:lnTo>
                  <a:pt x="1838765" y="122394"/>
                </a:lnTo>
                <a:lnTo>
                  <a:pt x="1824069" y="118665"/>
                </a:lnTo>
                <a:lnTo>
                  <a:pt x="1806277" y="116437"/>
                </a:lnTo>
                <a:lnTo>
                  <a:pt x="1785366" y="115697"/>
                </a:lnTo>
                <a:close/>
              </a:path>
              <a:path w="2156460" h="382269">
                <a:moveTo>
                  <a:pt x="1850390" y="303530"/>
                </a:moveTo>
                <a:lnTo>
                  <a:pt x="1836296" y="311531"/>
                </a:lnTo>
                <a:lnTo>
                  <a:pt x="1822037" y="317246"/>
                </a:lnTo>
                <a:lnTo>
                  <a:pt x="1807634" y="320675"/>
                </a:lnTo>
                <a:lnTo>
                  <a:pt x="1793113" y="321818"/>
                </a:lnTo>
                <a:lnTo>
                  <a:pt x="1850390" y="321818"/>
                </a:lnTo>
                <a:lnTo>
                  <a:pt x="1850390" y="303530"/>
                </a:lnTo>
                <a:close/>
              </a:path>
              <a:path w="2156460" h="382269">
                <a:moveTo>
                  <a:pt x="1850390" y="175640"/>
                </a:moveTo>
                <a:lnTo>
                  <a:pt x="1795526" y="175640"/>
                </a:lnTo>
                <a:lnTo>
                  <a:pt x="1810313" y="176784"/>
                </a:lnTo>
                <a:lnTo>
                  <a:pt x="1824386" y="180212"/>
                </a:lnTo>
                <a:lnTo>
                  <a:pt x="1837745" y="185927"/>
                </a:lnTo>
                <a:lnTo>
                  <a:pt x="1850390" y="193928"/>
                </a:lnTo>
                <a:lnTo>
                  <a:pt x="1850390" y="175640"/>
                </a:lnTo>
                <a:close/>
              </a:path>
              <a:path w="2156460" h="382269">
                <a:moveTo>
                  <a:pt x="80010" y="20320"/>
                </a:moveTo>
                <a:lnTo>
                  <a:pt x="0" y="20320"/>
                </a:lnTo>
                <a:lnTo>
                  <a:pt x="0" y="375665"/>
                </a:lnTo>
                <a:lnTo>
                  <a:pt x="80010" y="375665"/>
                </a:lnTo>
                <a:lnTo>
                  <a:pt x="80010" y="230886"/>
                </a:lnTo>
                <a:lnTo>
                  <a:pt x="307467" y="230886"/>
                </a:lnTo>
                <a:lnTo>
                  <a:pt x="307467" y="162051"/>
                </a:lnTo>
                <a:lnTo>
                  <a:pt x="80010" y="162051"/>
                </a:lnTo>
                <a:lnTo>
                  <a:pt x="80010" y="20320"/>
                </a:lnTo>
                <a:close/>
              </a:path>
              <a:path w="2156460" h="382269">
                <a:moveTo>
                  <a:pt x="307467" y="230886"/>
                </a:moveTo>
                <a:lnTo>
                  <a:pt x="227203" y="230886"/>
                </a:lnTo>
                <a:lnTo>
                  <a:pt x="227203" y="375665"/>
                </a:lnTo>
                <a:lnTo>
                  <a:pt x="307467" y="375665"/>
                </a:lnTo>
                <a:lnTo>
                  <a:pt x="307467" y="230886"/>
                </a:lnTo>
                <a:close/>
              </a:path>
              <a:path w="2156460" h="382269">
                <a:moveTo>
                  <a:pt x="307467" y="20320"/>
                </a:moveTo>
                <a:lnTo>
                  <a:pt x="227203" y="20320"/>
                </a:lnTo>
                <a:lnTo>
                  <a:pt x="227203" y="162051"/>
                </a:lnTo>
                <a:lnTo>
                  <a:pt x="307467" y="162051"/>
                </a:lnTo>
                <a:lnTo>
                  <a:pt x="307467" y="20320"/>
                </a:lnTo>
                <a:close/>
              </a:path>
              <a:path w="2156460" h="382269">
                <a:moveTo>
                  <a:pt x="1980184" y="0"/>
                </a:moveTo>
                <a:lnTo>
                  <a:pt x="1901952" y="0"/>
                </a:lnTo>
                <a:lnTo>
                  <a:pt x="1901952" y="375665"/>
                </a:lnTo>
                <a:lnTo>
                  <a:pt x="1980184" y="375665"/>
                </a:lnTo>
                <a:lnTo>
                  <a:pt x="1980184" y="249682"/>
                </a:lnTo>
                <a:lnTo>
                  <a:pt x="2065037" y="249682"/>
                </a:lnTo>
                <a:lnTo>
                  <a:pt x="2058797" y="241046"/>
                </a:lnTo>
                <a:lnTo>
                  <a:pt x="2060251" y="239140"/>
                </a:lnTo>
                <a:lnTo>
                  <a:pt x="1980184" y="239140"/>
                </a:lnTo>
                <a:lnTo>
                  <a:pt x="1980184" y="0"/>
                </a:lnTo>
                <a:close/>
              </a:path>
              <a:path w="2156460" h="382269">
                <a:moveTo>
                  <a:pt x="2065037" y="249682"/>
                </a:moveTo>
                <a:lnTo>
                  <a:pt x="1981200" y="249682"/>
                </a:lnTo>
                <a:lnTo>
                  <a:pt x="2062226" y="375665"/>
                </a:lnTo>
                <a:lnTo>
                  <a:pt x="2156079" y="375665"/>
                </a:lnTo>
                <a:lnTo>
                  <a:pt x="2065037" y="249682"/>
                </a:lnTo>
                <a:close/>
              </a:path>
              <a:path w="2156460" h="382269">
                <a:moveTo>
                  <a:pt x="2149729" y="121920"/>
                </a:moveTo>
                <a:lnTo>
                  <a:pt x="2056765" y="121920"/>
                </a:lnTo>
                <a:lnTo>
                  <a:pt x="1981200" y="239140"/>
                </a:lnTo>
                <a:lnTo>
                  <a:pt x="2060251" y="239140"/>
                </a:lnTo>
                <a:lnTo>
                  <a:pt x="2149729" y="121920"/>
                </a:lnTo>
                <a:close/>
              </a:path>
              <a:path w="2156460" h="382269">
                <a:moveTo>
                  <a:pt x="1280668" y="0"/>
                </a:moveTo>
                <a:lnTo>
                  <a:pt x="1202436" y="0"/>
                </a:lnTo>
                <a:lnTo>
                  <a:pt x="1202436" y="375665"/>
                </a:lnTo>
                <a:lnTo>
                  <a:pt x="1280668" y="375665"/>
                </a:lnTo>
                <a:lnTo>
                  <a:pt x="1280668" y="0"/>
                </a:lnTo>
                <a:close/>
              </a:path>
            </a:pathLst>
          </a:custGeom>
          <a:solidFill>
            <a:srgbClr val="2D7916"/>
          </a:solidFill>
        </p:spPr>
        <p:txBody>
          <a:bodyPr wrap="square" lIns="0" tIns="0" rIns="0" bIns="0" rtlCol="0"/>
          <a:lstStyle/>
          <a:p>
            <a:endParaRPr/>
          </a:p>
        </p:txBody>
      </p:sp>
      <p:sp>
        <p:nvSpPr>
          <p:cNvPr id="3" name="object 3"/>
          <p:cNvSpPr/>
          <p:nvPr/>
        </p:nvSpPr>
        <p:spPr>
          <a:xfrm>
            <a:off x="3766311" y="1116330"/>
            <a:ext cx="104012" cy="9067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743703" y="1036574"/>
            <a:ext cx="135000" cy="165988"/>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322064" y="1029335"/>
            <a:ext cx="113283" cy="74421"/>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3963796" y="992758"/>
            <a:ext cx="273685" cy="254000"/>
          </a:xfrm>
          <a:custGeom>
            <a:avLst/>
            <a:gdLst/>
            <a:ahLst/>
            <a:cxnLst/>
            <a:rect l="l" t="t" r="r" b="b"/>
            <a:pathLst>
              <a:path w="273685" h="254000">
                <a:moveTo>
                  <a:pt x="0" y="0"/>
                </a:moveTo>
                <a:lnTo>
                  <a:pt x="83692" y="0"/>
                </a:lnTo>
                <a:lnTo>
                  <a:pt x="127888" y="156337"/>
                </a:lnTo>
                <a:lnTo>
                  <a:pt x="131202" y="169078"/>
                </a:lnTo>
                <a:lnTo>
                  <a:pt x="133731" y="180832"/>
                </a:lnTo>
                <a:lnTo>
                  <a:pt x="135497" y="191609"/>
                </a:lnTo>
                <a:lnTo>
                  <a:pt x="136525" y="201421"/>
                </a:lnTo>
                <a:lnTo>
                  <a:pt x="137540" y="201421"/>
                </a:lnTo>
                <a:lnTo>
                  <a:pt x="146685" y="157861"/>
                </a:lnTo>
                <a:lnTo>
                  <a:pt x="191769" y="0"/>
                </a:lnTo>
                <a:lnTo>
                  <a:pt x="273557" y="0"/>
                </a:lnTo>
                <a:lnTo>
                  <a:pt x="179197" y="253745"/>
                </a:lnTo>
                <a:lnTo>
                  <a:pt x="89915" y="253745"/>
                </a:lnTo>
                <a:lnTo>
                  <a:pt x="0" y="0"/>
                </a:lnTo>
                <a:close/>
              </a:path>
            </a:pathLst>
          </a:custGeom>
          <a:ln w="19812">
            <a:solidFill>
              <a:srgbClr val="2D7916"/>
            </a:solidFill>
          </a:ln>
        </p:spPr>
        <p:txBody>
          <a:bodyPr wrap="square" lIns="0" tIns="0" rIns="0" bIns="0" rtlCol="0"/>
          <a:lstStyle/>
          <a:p>
            <a:endParaRPr/>
          </a:p>
        </p:txBody>
      </p:sp>
      <p:sp>
        <p:nvSpPr>
          <p:cNvPr id="7" name="object 7"/>
          <p:cNvSpPr/>
          <p:nvPr/>
        </p:nvSpPr>
        <p:spPr>
          <a:xfrm>
            <a:off x="4985003" y="986536"/>
            <a:ext cx="207645" cy="266065"/>
          </a:xfrm>
          <a:custGeom>
            <a:avLst/>
            <a:gdLst/>
            <a:ahLst/>
            <a:cxnLst/>
            <a:rect l="l" t="t" r="r" b="b"/>
            <a:pathLst>
              <a:path w="207645" h="266065">
                <a:moveTo>
                  <a:pt x="142367" y="0"/>
                </a:moveTo>
                <a:lnTo>
                  <a:pt x="163278" y="740"/>
                </a:lnTo>
                <a:lnTo>
                  <a:pt x="181070" y="2968"/>
                </a:lnTo>
                <a:lnTo>
                  <a:pt x="195766" y="6697"/>
                </a:lnTo>
                <a:lnTo>
                  <a:pt x="207391" y="11937"/>
                </a:lnTo>
                <a:lnTo>
                  <a:pt x="207391" y="78231"/>
                </a:lnTo>
                <a:lnTo>
                  <a:pt x="194746" y="70230"/>
                </a:lnTo>
                <a:lnTo>
                  <a:pt x="181387" y="64515"/>
                </a:lnTo>
                <a:lnTo>
                  <a:pt x="167314" y="61087"/>
                </a:lnTo>
                <a:lnTo>
                  <a:pt x="152526" y="59943"/>
                </a:lnTo>
                <a:lnTo>
                  <a:pt x="136602" y="61180"/>
                </a:lnTo>
                <a:lnTo>
                  <a:pt x="99187" y="79628"/>
                </a:lnTo>
                <a:lnTo>
                  <a:pt x="80738" y="117598"/>
                </a:lnTo>
                <a:lnTo>
                  <a:pt x="79501" y="133985"/>
                </a:lnTo>
                <a:lnTo>
                  <a:pt x="80670" y="149939"/>
                </a:lnTo>
                <a:lnTo>
                  <a:pt x="98298" y="186943"/>
                </a:lnTo>
                <a:lnTo>
                  <a:pt x="134516" y="204928"/>
                </a:lnTo>
                <a:lnTo>
                  <a:pt x="150113" y="206121"/>
                </a:lnTo>
                <a:lnTo>
                  <a:pt x="164635" y="204978"/>
                </a:lnTo>
                <a:lnTo>
                  <a:pt x="179038" y="201549"/>
                </a:lnTo>
                <a:lnTo>
                  <a:pt x="193297" y="195834"/>
                </a:lnTo>
                <a:lnTo>
                  <a:pt x="207391" y="187833"/>
                </a:lnTo>
                <a:lnTo>
                  <a:pt x="207391" y="250698"/>
                </a:lnTo>
                <a:lnTo>
                  <a:pt x="192603" y="257438"/>
                </a:lnTo>
                <a:lnTo>
                  <a:pt x="174910" y="262239"/>
                </a:lnTo>
                <a:lnTo>
                  <a:pt x="154312" y="265110"/>
                </a:lnTo>
                <a:lnTo>
                  <a:pt x="130810" y="266064"/>
                </a:lnTo>
                <a:lnTo>
                  <a:pt x="102951" y="263850"/>
                </a:lnTo>
                <a:lnTo>
                  <a:pt x="55568" y="246133"/>
                </a:lnTo>
                <a:lnTo>
                  <a:pt x="20252" y="211629"/>
                </a:lnTo>
                <a:lnTo>
                  <a:pt x="2242" y="165909"/>
                </a:lnTo>
                <a:lnTo>
                  <a:pt x="0" y="139191"/>
                </a:lnTo>
                <a:lnTo>
                  <a:pt x="2409" y="108596"/>
                </a:lnTo>
                <a:lnTo>
                  <a:pt x="21752" y="57646"/>
                </a:lnTo>
                <a:lnTo>
                  <a:pt x="59731" y="21002"/>
                </a:lnTo>
                <a:lnTo>
                  <a:pt x="111583" y="2333"/>
                </a:lnTo>
                <a:lnTo>
                  <a:pt x="142367" y="0"/>
                </a:lnTo>
                <a:close/>
              </a:path>
            </a:pathLst>
          </a:custGeom>
          <a:ln w="19812">
            <a:solidFill>
              <a:srgbClr val="2D7916"/>
            </a:solidFill>
          </a:ln>
        </p:spPr>
        <p:txBody>
          <a:bodyPr wrap="square" lIns="0" tIns="0" rIns="0" bIns="0" rtlCol="0"/>
          <a:lstStyle/>
          <a:p>
            <a:endParaRPr/>
          </a:p>
        </p:txBody>
      </p:sp>
      <p:sp>
        <p:nvSpPr>
          <p:cNvPr id="8" name="object 8"/>
          <p:cNvSpPr/>
          <p:nvPr/>
        </p:nvSpPr>
        <p:spPr>
          <a:xfrm>
            <a:off x="4674108" y="986536"/>
            <a:ext cx="274955" cy="266065"/>
          </a:xfrm>
          <a:custGeom>
            <a:avLst/>
            <a:gdLst/>
            <a:ahLst/>
            <a:cxnLst/>
            <a:rect l="l" t="t" r="r" b="b"/>
            <a:pathLst>
              <a:path w="274954" h="266065">
                <a:moveTo>
                  <a:pt x="139445" y="0"/>
                </a:moveTo>
                <a:lnTo>
                  <a:pt x="195833" y="8874"/>
                </a:lnTo>
                <a:lnTo>
                  <a:pt x="238505" y="35560"/>
                </a:lnTo>
                <a:lnTo>
                  <a:pt x="265477" y="76835"/>
                </a:lnTo>
                <a:lnTo>
                  <a:pt x="274446" y="129539"/>
                </a:lnTo>
                <a:lnTo>
                  <a:pt x="272137" y="159498"/>
                </a:lnTo>
                <a:lnTo>
                  <a:pt x="253658" y="209460"/>
                </a:lnTo>
                <a:lnTo>
                  <a:pt x="217223" y="245490"/>
                </a:lnTo>
                <a:lnTo>
                  <a:pt x="166498" y="263778"/>
                </a:lnTo>
                <a:lnTo>
                  <a:pt x="136016" y="266064"/>
                </a:lnTo>
                <a:lnTo>
                  <a:pt x="105989" y="263848"/>
                </a:lnTo>
                <a:lnTo>
                  <a:pt x="56078" y="246080"/>
                </a:lnTo>
                <a:lnTo>
                  <a:pt x="20359" y="211173"/>
                </a:lnTo>
                <a:lnTo>
                  <a:pt x="2262" y="162889"/>
                </a:lnTo>
                <a:lnTo>
                  <a:pt x="0" y="133985"/>
                </a:lnTo>
                <a:lnTo>
                  <a:pt x="2337" y="104265"/>
                </a:lnTo>
                <a:lnTo>
                  <a:pt x="21109" y="55064"/>
                </a:lnTo>
                <a:lnTo>
                  <a:pt x="58096" y="19984"/>
                </a:lnTo>
                <a:lnTo>
                  <a:pt x="109011" y="2216"/>
                </a:lnTo>
                <a:lnTo>
                  <a:pt x="139445" y="0"/>
                </a:lnTo>
                <a:close/>
              </a:path>
            </a:pathLst>
          </a:custGeom>
          <a:ln w="19812">
            <a:solidFill>
              <a:srgbClr val="2D7916"/>
            </a:solidFill>
          </a:ln>
        </p:spPr>
        <p:txBody>
          <a:bodyPr wrap="square" lIns="0" tIns="0" rIns="0" bIns="0" rtlCol="0"/>
          <a:lstStyle/>
          <a:p>
            <a:endParaRPr/>
          </a:p>
        </p:txBody>
      </p:sp>
      <p:sp>
        <p:nvSpPr>
          <p:cNvPr id="9" name="object 9"/>
          <p:cNvSpPr/>
          <p:nvPr/>
        </p:nvSpPr>
        <p:spPr>
          <a:xfrm>
            <a:off x="4255008" y="986536"/>
            <a:ext cx="243204" cy="266065"/>
          </a:xfrm>
          <a:custGeom>
            <a:avLst/>
            <a:gdLst/>
            <a:ahLst/>
            <a:cxnLst/>
            <a:rect l="l" t="t" r="r" b="b"/>
            <a:pathLst>
              <a:path w="243204" h="266065">
                <a:moveTo>
                  <a:pt x="126872" y="0"/>
                </a:moveTo>
                <a:lnTo>
                  <a:pt x="176037" y="8207"/>
                </a:lnTo>
                <a:lnTo>
                  <a:pt x="212725" y="32892"/>
                </a:lnTo>
                <a:lnTo>
                  <a:pt x="235473" y="71754"/>
                </a:lnTo>
                <a:lnTo>
                  <a:pt x="243077" y="122427"/>
                </a:lnTo>
                <a:lnTo>
                  <a:pt x="243077" y="155321"/>
                </a:lnTo>
                <a:lnTo>
                  <a:pt x="77469" y="155321"/>
                </a:lnTo>
                <a:lnTo>
                  <a:pt x="83327" y="179490"/>
                </a:lnTo>
                <a:lnTo>
                  <a:pt x="96900" y="196754"/>
                </a:lnTo>
                <a:lnTo>
                  <a:pt x="118189" y="207113"/>
                </a:lnTo>
                <a:lnTo>
                  <a:pt x="147192" y="210565"/>
                </a:lnTo>
                <a:lnTo>
                  <a:pt x="167451" y="209327"/>
                </a:lnTo>
                <a:lnTo>
                  <a:pt x="186483" y="205612"/>
                </a:lnTo>
                <a:lnTo>
                  <a:pt x="204253" y="199421"/>
                </a:lnTo>
                <a:lnTo>
                  <a:pt x="220725" y="190753"/>
                </a:lnTo>
                <a:lnTo>
                  <a:pt x="220725" y="247268"/>
                </a:lnTo>
                <a:lnTo>
                  <a:pt x="201795" y="255510"/>
                </a:lnTo>
                <a:lnTo>
                  <a:pt x="180244" y="261381"/>
                </a:lnTo>
                <a:lnTo>
                  <a:pt x="156075" y="264896"/>
                </a:lnTo>
                <a:lnTo>
                  <a:pt x="129286" y="266064"/>
                </a:lnTo>
                <a:lnTo>
                  <a:pt x="100256" y="263943"/>
                </a:lnTo>
                <a:lnTo>
                  <a:pt x="52579" y="246937"/>
                </a:lnTo>
                <a:lnTo>
                  <a:pt x="19073" y="213310"/>
                </a:lnTo>
                <a:lnTo>
                  <a:pt x="2119" y="165824"/>
                </a:lnTo>
                <a:lnTo>
                  <a:pt x="0" y="137033"/>
                </a:lnTo>
                <a:lnTo>
                  <a:pt x="2286" y="107055"/>
                </a:lnTo>
                <a:lnTo>
                  <a:pt x="20574" y="57005"/>
                </a:lnTo>
                <a:lnTo>
                  <a:pt x="56007" y="20788"/>
                </a:lnTo>
                <a:lnTo>
                  <a:pt x="101155" y="2309"/>
                </a:lnTo>
                <a:lnTo>
                  <a:pt x="126872" y="0"/>
                </a:lnTo>
                <a:close/>
              </a:path>
            </a:pathLst>
          </a:custGeom>
          <a:ln w="19811">
            <a:solidFill>
              <a:srgbClr val="2D7916"/>
            </a:solidFill>
          </a:ln>
        </p:spPr>
        <p:txBody>
          <a:bodyPr wrap="square" lIns="0" tIns="0" rIns="0" bIns="0" rtlCol="0"/>
          <a:lstStyle/>
          <a:p>
            <a:endParaRPr/>
          </a:p>
        </p:txBody>
      </p:sp>
      <p:sp>
        <p:nvSpPr>
          <p:cNvPr id="10" name="object 10"/>
          <p:cNvSpPr/>
          <p:nvPr/>
        </p:nvSpPr>
        <p:spPr>
          <a:xfrm>
            <a:off x="3704082" y="986536"/>
            <a:ext cx="230504" cy="266065"/>
          </a:xfrm>
          <a:custGeom>
            <a:avLst/>
            <a:gdLst/>
            <a:ahLst/>
            <a:cxnLst/>
            <a:rect l="l" t="t" r="r" b="b"/>
            <a:pathLst>
              <a:path w="230504" h="266065">
                <a:moveTo>
                  <a:pt x="121412" y="0"/>
                </a:moveTo>
                <a:lnTo>
                  <a:pt x="168917" y="6764"/>
                </a:lnTo>
                <a:lnTo>
                  <a:pt x="202850" y="27066"/>
                </a:lnTo>
                <a:lnTo>
                  <a:pt x="223210" y="60918"/>
                </a:lnTo>
                <a:lnTo>
                  <a:pt x="229996" y="108330"/>
                </a:lnTo>
                <a:lnTo>
                  <a:pt x="229996" y="259968"/>
                </a:lnTo>
                <a:lnTo>
                  <a:pt x="155955" y="259968"/>
                </a:lnTo>
                <a:lnTo>
                  <a:pt x="155955" y="223519"/>
                </a:lnTo>
                <a:lnTo>
                  <a:pt x="154939" y="223519"/>
                </a:lnTo>
                <a:lnTo>
                  <a:pt x="140632" y="242169"/>
                </a:lnTo>
                <a:lnTo>
                  <a:pt x="123253" y="255460"/>
                </a:lnTo>
                <a:lnTo>
                  <a:pt x="102826" y="263417"/>
                </a:lnTo>
                <a:lnTo>
                  <a:pt x="79375" y="266064"/>
                </a:lnTo>
                <a:lnTo>
                  <a:pt x="61874" y="264757"/>
                </a:lnTo>
                <a:lnTo>
                  <a:pt x="21208" y="245237"/>
                </a:lnTo>
                <a:lnTo>
                  <a:pt x="1331" y="205928"/>
                </a:lnTo>
                <a:lnTo>
                  <a:pt x="0" y="189356"/>
                </a:lnTo>
                <a:lnTo>
                  <a:pt x="5474" y="156305"/>
                </a:lnTo>
                <a:lnTo>
                  <a:pt x="21891" y="131063"/>
                </a:lnTo>
                <a:lnTo>
                  <a:pt x="49238" y="113633"/>
                </a:lnTo>
                <a:lnTo>
                  <a:pt x="87502" y="104012"/>
                </a:lnTo>
                <a:lnTo>
                  <a:pt x="156337" y="94868"/>
                </a:lnTo>
                <a:lnTo>
                  <a:pt x="153525" y="76680"/>
                </a:lnTo>
                <a:lnTo>
                  <a:pt x="145081" y="63658"/>
                </a:lnTo>
                <a:lnTo>
                  <a:pt x="130994" y="55828"/>
                </a:lnTo>
                <a:lnTo>
                  <a:pt x="111251" y="53212"/>
                </a:lnTo>
                <a:lnTo>
                  <a:pt x="88866" y="54903"/>
                </a:lnTo>
                <a:lnTo>
                  <a:pt x="67040" y="59975"/>
                </a:lnTo>
                <a:lnTo>
                  <a:pt x="45761" y="68429"/>
                </a:lnTo>
                <a:lnTo>
                  <a:pt x="25018" y="80263"/>
                </a:lnTo>
                <a:lnTo>
                  <a:pt x="25018" y="21336"/>
                </a:lnTo>
                <a:lnTo>
                  <a:pt x="69850" y="6476"/>
                </a:lnTo>
                <a:lnTo>
                  <a:pt x="109462" y="404"/>
                </a:lnTo>
                <a:lnTo>
                  <a:pt x="121412" y="0"/>
                </a:lnTo>
                <a:close/>
              </a:path>
            </a:pathLst>
          </a:custGeom>
          <a:ln w="19812">
            <a:solidFill>
              <a:srgbClr val="2D7916"/>
            </a:solidFill>
          </a:ln>
        </p:spPr>
        <p:txBody>
          <a:bodyPr wrap="square" lIns="0" tIns="0" rIns="0" bIns="0" rtlCol="0"/>
          <a:lstStyle/>
          <a:p>
            <a:endParaRPr/>
          </a:p>
        </p:txBody>
      </p:sp>
      <p:sp>
        <p:nvSpPr>
          <p:cNvPr id="11" name="object 11"/>
          <p:cNvSpPr/>
          <p:nvPr/>
        </p:nvSpPr>
        <p:spPr>
          <a:xfrm>
            <a:off x="3342004" y="891158"/>
            <a:ext cx="307975" cy="355600"/>
          </a:xfrm>
          <a:custGeom>
            <a:avLst/>
            <a:gdLst/>
            <a:ahLst/>
            <a:cxnLst/>
            <a:rect l="l" t="t" r="r" b="b"/>
            <a:pathLst>
              <a:path w="307975" h="355600">
                <a:moveTo>
                  <a:pt x="0" y="0"/>
                </a:moveTo>
                <a:lnTo>
                  <a:pt x="80010" y="0"/>
                </a:lnTo>
                <a:lnTo>
                  <a:pt x="80010" y="141731"/>
                </a:lnTo>
                <a:lnTo>
                  <a:pt x="227203" y="141731"/>
                </a:lnTo>
                <a:lnTo>
                  <a:pt x="227203" y="0"/>
                </a:lnTo>
                <a:lnTo>
                  <a:pt x="307467" y="0"/>
                </a:lnTo>
                <a:lnTo>
                  <a:pt x="307467" y="355345"/>
                </a:lnTo>
                <a:lnTo>
                  <a:pt x="227203" y="355345"/>
                </a:lnTo>
                <a:lnTo>
                  <a:pt x="227203" y="210565"/>
                </a:lnTo>
                <a:lnTo>
                  <a:pt x="80010" y="210565"/>
                </a:lnTo>
                <a:lnTo>
                  <a:pt x="80010" y="355345"/>
                </a:lnTo>
                <a:lnTo>
                  <a:pt x="0" y="355345"/>
                </a:lnTo>
                <a:lnTo>
                  <a:pt x="0" y="0"/>
                </a:lnTo>
                <a:close/>
              </a:path>
            </a:pathLst>
          </a:custGeom>
          <a:ln w="19812">
            <a:solidFill>
              <a:srgbClr val="2D7916"/>
            </a:solidFill>
          </a:ln>
        </p:spPr>
        <p:txBody>
          <a:bodyPr wrap="square" lIns="0" tIns="0" rIns="0" bIns="0" rtlCol="0"/>
          <a:lstStyle/>
          <a:p>
            <a:endParaRPr/>
          </a:p>
        </p:txBody>
      </p:sp>
      <p:sp>
        <p:nvSpPr>
          <p:cNvPr id="12" name="object 12"/>
          <p:cNvSpPr/>
          <p:nvPr/>
        </p:nvSpPr>
        <p:spPr>
          <a:xfrm>
            <a:off x="5243957" y="870838"/>
            <a:ext cx="254635" cy="375920"/>
          </a:xfrm>
          <a:custGeom>
            <a:avLst/>
            <a:gdLst/>
            <a:ahLst/>
            <a:cxnLst/>
            <a:rect l="l" t="t" r="r" b="b"/>
            <a:pathLst>
              <a:path w="254635" h="375919">
                <a:moveTo>
                  <a:pt x="0" y="0"/>
                </a:moveTo>
                <a:lnTo>
                  <a:pt x="78231" y="0"/>
                </a:lnTo>
                <a:lnTo>
                  <a:pt x="78231" y="239140"/>
                </a:lnTo>
                <a:lnTo>
                  <a:pt x="79247" y="239140"/>
                </a:lnTo>
                <a:lnTo>
                  <a:pt x="154812" y="121920"/>
                </a:lnTo>
                <a:lnTo>
                  <a:pt x="247776" y="121920"/>
                </a:lnTo>
                <a:lnTo>
                  <a:pt x="156844" y="241046"/>
                </a:lnTo>
                <a:lnTo>
                  <a:pt x="254126" y="375665"/>
                </a:lnTo>
                <a:lnTo>
                  <a:pt x="160273" y="375665"/>
                </a:lnTo>
                <a:lnTo>
                  <a:pt x="79247" y="249682"/>
                </a:lnTo>
                <a:lnTo>
                  <a:pt x="78231" y="249682"/>
                </a:lnTo>
                <a:lnTo>
                  <a:pt x="78231" y="375665"/>
                </a:lnTo>
                <a:lnTo>
                  <a:pt x="0" y="375665"/>
                </a:lnTo>
                <a:lnTo>
                  <a:pt x="0" y="0"/>
                </a:lnTo>
                <a:close/>
              </a:path>
            </a:pathLst>
          </a:custGeom>
          <a:ln w="19812">
            <a:solidFill>
              <a:srgbClr val="2D7916"/>
            </a:solidFill>
          </a:ln>
        </p:spPr>
        <p:txBody>
          <a:bodyPr wrap="square" lIns="0" tIns="0" rIns="0" bIns="0" rtlCol="0"/>
          <a:lstStyle/>
          <a:p>
            <a:endParaRPr/>
          </a:p>
        </p:txBody>
      </p:sp>
      <p:sp>
        <p:nvSpPr>
          <p:cNvPr id="13" name="object 13"/>
          <p:cNvSpPr/>
          <p:nvPr/>
        </p:nvSpPr>
        <p:spPr>
          <a:xfrm>
            <a:off x="4544440" y="870838"/>
            <a:ext cx="78740" cy="375920"/>
          </a:xfrm>
          <a:custGeom>
            <a:avLst/>
            <a:gdLst/>
            <a:ahLst/>
            <a:cxnLst/>
            <a:rect l="l" t="t" r="r" b="b"/>
            <a:pathLst>
              <a:path w="78739" h="375919">
                <a:moveTo>
                  <a:pt x="0" y="0"/>
                </a:moveTo>
                <a:lnTo>
                  <a:pt x="78232" y="0"/>
                </a:lnTo>
                <a:lnTo>
                  <a:pt x="78232" y="375665"/>
                </a:lnTo>
                <a:lnTo>
                  <a:pt x="0" y="375665"/>
                </a:lnTo>
                <a:lnTo>
                  <a:pt x="0" y="0"/>
                </a:lnTo>
                <a:close/>
              </a:path>
            </a:pathLst>
          </a:custGeom>
          <a:ln w="19811">
            <a:solidFill>
              <a:srgbClr val="2D7916"/>
            </a:solidFill>
          </a:ln>
        </p:spPr>
        <p:txBody>
          <a:bodyPr wrap="square" lIns="0" tIns="0" rIns="0" bIns="0" rtlCol="0"/>
          <a:lstStyle/>
          <a:p>
            <a:endParaRPr/>
          </a:p>
        </p:txBody>
      </p:sp>
      <p:sp>
        <p:nvSpPr>
          <p:cNvPr id="14" name="object 14"/>
          <p:cNvSpPr txBox="1"/>
          <p:nvPr/>
        </p:nvSpPr>
        <p:spPr>
          <a:xfrm>
            <a:off x="978509" y="5613908"/>
            <a:ext cx="2947670" cy="331470"/>
          </a:xfrm>
          <a:prstGeom prst="rect">
            <a:avLst/>
          </a:prstGeom>
        </p:spPr>
        <p:txBody>
          <a:bodyPr vert="horz" wrap="square" lIns="0" tIns="13335" rIns="0" bIns="0" rtlCol="0">
            <a:spAutoFit/>
          </a:bodyPr>
          <a:lstStyle/>
          <a:p>
            <a:pPr marL="12700">
              <a:lnSpc>
                <a:spcPct val="100000"/>
              </a:lnSpc>
              <a:spcBef>
                <a:spcPts val="105"/>
              </a:spcBef>
            </a:pPr>
            <a:r>
              <a:rPr sz="2000" dirty="0">
                <a:solidFill>
                  <a:srgbClr val="DA5003"/>
                </a:solidFill>
                <a:latin typeface="Times New Roman"/>
                <a:cs typeface="Times New Roman"/>
              </a:rPr>
              <a:t>Havelock Island,</a:t>
            </a:r>
            <a:r>
              <a:rPr sz="2000" spc="-204" dirty="0">
                <a:solidFill>
                  <a:srgbClr val="DA5003"/>
                </a:solidFill>
                <a:latin typeface="Times New Roman"/>
                <a:cs typeface="Times New Roman"/>
              </a:rPr>
              <a:t> </a:t>
            </a:r>
            <a:r>
              <a:rPr sz="2000" dirty="0">
                <a:solidFill>
                  <a:srgbClr val="DA5003"/>
                </a:solidFill>
                <a:latin typeface="Times New Roman"/>
                <a:cs typeface="Times New Roman"/>
              </a:rPr>
              <a:t>Andamans.</a:t>
            </a:r>
            <a:endParaRPr sz="2000">
              <a:latin typeface="Times New Roman"/>
              <a:cs typeface="Times New Roman"/>
            </a:endParaRPr>
          </a:p>
        </p:txBody>
      </p:sp>
      <p:sp>
        <p:nvSpPr>
          <p:cNvPr id="15" name="object 15"/>
          <p:cNvSpPr/>
          <p:nvPr/>
        </p:nvSpPr>
        <p:spPr>
          <a:xfrm>
            <a:off x="755904" y="1616964"/>
            <a:ext cx="7623047" cy="3840480"/>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65162" y="1152144"/>
            <a:ext cx="7612519" cy="51473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089025" y="1761744"/>
            <a:ext cx="6977633" cy="514730"/>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535940" y="2515104"/>
            <a:ext cx="7426959" cy="902969"/>
          </a:xfrm>
          <a:prstGeom prst="rect">
            <a:avLst/>
          </a:prstGeom>
        </p:spPr>
        <p:txBody>
          <a:bodyPr vert="horz" wrap="square" lIns="0" tIns="12065" rIns="0" bIns="0" rtlCol="0">
            <a:spAutoFit/>
          </a:bodyPr>
          <a:lstStyle/>
          <a:p>
            <a:pPr marL="12700" marR="5080">
              <a:lnSpc>
                <a:spcPct val="120000"/>
              </a:lnSpc>
              <a:spcBef>
                <a:spcPts val="95"/>
              </a:spcBef>
            </a:pPr>
            <a:r>
              <a:rPr dirty="0"/>
              <a:t>In the year 2002, the </a:t>
            </a:r>
            <a:r>
              <a:rPr spc="-5" dirty="0"/>
              <a:t>Government </a:t>
            </a:r>
            <a:r>
              <a:rPr dirty="0"/>
              <a:t>of India announced a</a:t>
            </a:r>
            <a:r>
              <a:rPr spc="-100" dirty="0"/>
              <a:t> </a:t>
            </a:r>
            <a:r>
              <a:rPr spc="-5" dirty="0"/>
              <a:t>New  </a:t>
            </a:r>
            <a:r>
              <a:rPr spc="-25" dirty="0"/>
              <a:t>Tourism</a:t>
            </a:r>
            <a:r>
              <a:rPr spc="-20" dirty="0"/>
              <a:t> </a:t>
            </a:r>
            <a:r>
              <a:rPr spc="-25" dirty="0"/>
              <a:t>Policy.</a:t>
            </a:r>
          </a:p>
        </p:txBody>
      </p:sp>
      <p:sp>
        <p:nvSpPr>
          <p:cNvPr id="5" name="object 5"/>
          <p:cNvSpPr txBox="1"/>
          <p:nvPr/>
        </p:nvSpPr>
        <p:spPr>
          <a:xfrm>
            <a:off x="535940" y="3465957"/>
            <a:ext cx="5582920" cy="3145790"/>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DA5003"/>
                </a:solidFill>
                <a:latin typeface="Times New Roman"/>
                <a:cs typeface="Times New Roman"/>
              </a:rPr>
              <a:t>The policy </a:t>
            </a:r>
            <a:r>
              <a:rPr sz="2400" spc="-5" dirty="0">
                <a:solidFill>
                  <a:srgbClr val="DA5003"/>
                </a:solidFill>
                <a:latin typeface="Times New Roman"/>
                <a:cs typeface="Times New Roman"/>
              </a:rPr>
              <a:t>is </a:t>
            </a:r>
            <a:r>
              <a:rPr sz="2400" dirty="0">
                <a:solidFill>
                  <a:srgbClr val="DA5003"/>
                </a:solidFill>
                <a:latin typeface="Times New Roman"/>
                <a:cs typeface="Times New Roman"/>
              </a:rPr>
              <a:t>built around the 7-S Mantra of</a:t>
            </a:r>
            <a:r>
              <a:rPr sz="2400" spc="-150" dirty="0">
                <a:solidFill>
                  <a:srgbClr val="DA5003"/>
                </a:solidFill>
                <a:latin typeface="Times New Roman"/>
                <a:cs typeface="Times New Roman"/>
              </a:rPr>
              <a:t> </a:t>
            </a:r>
            <a:r>
              <a:rPr sz="2400" dirty="0">
                <a:solidFill>
                  <a:srgbClr val="DA5003"/>
                </a:solidFill>
                <a:latin typeface="Times New Roman"/>
                <a:cs typeface="Times New Roman"/>
              </a:rPr>
              <a:t>-</a:t>
            </a:r>
            <a:endParaRPr sz="2400">
              <a:latin typeface="Times New Roman"/>
              <a:cs typeface="Times New Roman"/>
            </a:endParaRPr>
          </a:p>
          <a:p>
            <a:pPr marL="438150" indent="-343535">
              <a:lnSpc>
                <a:spcPct val="100000"/>
              </a:lnSpc>
              <a:spcBef>
                <a:spcPts val="2000"/>
              </a:spcBef>
              <a:buFont typeface="Arial"/>
              <a:buChar char="•"/>
              <a:tabLst>
                <a:tab pos="437515" algn="l"/>
                <a:tab pos="438784" algn="l"/>
              </a:tabLst>
            </a:pPr>
            <a:r>
              <a:rPr sz="2000" spc="-60" dirty="0">
                <a:solidFill>
                  <a:srgbClr val="2D7916"/>
                </a:solidFill>
                <a:latin typeface="Times New Roman"/>
                <a:cs typeface="Times New Roman"/>
              </a:rPr>
              <a:t>SWAAGAT</a:t>
            </a:r>
            <a:r>
              <a:rPr sz="2000" spc="-70" dirty="0">
                <a:solidFill>
                  <a:srgbClr val="2D7916"/>
                </a:solidFill>
                <a:latin typeface="Times New Roman"/>
                <a:cs typeface="Times New Roman"/>
              </a:rPr>
              <a:t> </a:t>
            </a:r>
            <a:r>
              <a:rPr sz="2000" dirty="0">
                <a:solidFill>
                  <a:srgbClr val="DA5003"/>
                </a:solidFill>
                <a:latin typeface="Times New Roman"/>
                <a:cs typeface="Times New Roman"/>
              </a:rPr>
              <a:t>(WELCOME)</a:t>
            </a:r>
            <a:endParaRPr sz="2000">
              <a:latin typeface="Times New Roman"/>
              <a:cs typeface="Times New Roman"/>
            </a:endParaRPr>
          </a:p>
          <a:p>
            <a:pPr marL="438150" indent="-343535">
              <a:lnSpc>
                <a:spcPct val="100000"/>
              </a:lnSpc>
              <a:spcBef>
                <a:spcPts val="480"/>
              </a:spcBef>
              <a:buFont typeface="Arial"/>
              <a:buChar char="•"/>
              <a:tabLst>
                <a:tab pos="437515" algn="l"/>
                <a:tab pos="438784" algn="l"/>
              </a:tabLst>
            </a:pPr>
            <a:r>
              <a:rPr sz="2000" dirty="0">
                <a:solidFill>
                  <a:srgbClr val="2D7916"/>
                </a:solidFill>
                <a:latin typeface="Times New Roman"/>
                <a:cs typeface="Times New Roman"/>
              </a:rPr>
              <a:t>SOOCHANAA</a:t>
            </a:r>
            <a:r>
              <a:rPr sz="2000" spc="-125" dirty="0">
                <a:solidFill>
                  <a:srgbClr val="2D7916"/>
                </a:solidFill>
                <a:latin typeface="Times New Roman"/>
                <a:cs typeface="Times New Roman"/>
              </a:rPr>
              <a:t> </a:t>
            </a:r>
            <a:r>
              <a:rPr sz="2000" spc="-15" dirty="0">
                <a:solidFill>
                  <a:srgbClr val="DA5003"/>
                </a:solidFill>
                <a:latin typeface="Times New Roman"/>
                <a:cs typeface="Times New Roman"/>
              </a:rPr>
              <a:t>(INFORMATION)</a:t>
            </a:r>
            <a:endParaRPr sz="2000">
              <a:latin typeface="Times New Roman"/>
              <a:cs typeface="Times New Roman"/>
            </a:endParaRPr>
          </a:p>
          <a:p>
            <a:pPr marL="438150" indent="-343535">
              <a:lnSpc>
                <a:spcPct val="100000"/>
              </a:lnSpc>
              <a:spcBef>
                <a:spcPts val="484"/>
              </a:spcBef>
              <a:buFont typeface="Arial"/>
              <a:buChar char="•"/>
              <a:tabLst>
                <a:tab pos="437515" algn="l"/>
                <a:tab pos="438784" algn="l"/>
              </a:tabLst>
            </a:pPr>
            <a:r>
              <a:rPr sz="2000" dirty="0">
                <a:solidFill>
                  <a:srgbClr val="2D7916"/>
                </a:solidFill>
                <a:latin typeface="Times New Roman"/>
                <a:cs typeface="Times New Roman"/>
              </a:rPr>
              <a:t>SUVIDHAA</a:t>
            </a:r>
            <a:r>
              <a:rPr sz="2000" spc="-130" dirty="0">
                <a:solidFill>
                  <a:srgbClr val="2D7916"/>
                </a:solidFill>
                <a:latin typeface="Times New Roman"/>
                <a:cs typeface="Times New Roman"/>
              </a:rPr>
              <a:t> </a:t>
            </a:r>
            <a:r>
              <a:rPr sz="2000" spc="-35" dirty="0">
                <a:solidFill>
                  <a:srgbClr val="DA5003"/>
                </a:solidFill>
                <a:latin typeface="Times New Roman"/>
                <a:cs typeface="Times New Roman"/>
              </a:rPr>
              <a:t>(FACILITATION)</a:t>
            </a:r>
            <a:endParaRPr sz="2000">
              <a:latin typeface="Times New Roman"/>
              <a:cs typeface="Times New Roman"/>
            </a:endParaRPr>
          </a:p>
          <a:p>
            <a:pPr marL="438150" indent="-343535">
              <a:lnSpc>
                <a:spcPct val="100000"/>
              </a:lnSpc>
              <a:spcBef>
                <a:spcPts val="480"/>
              </a:spcBef>
              <a:buFont typeface="Arial"/>
              <a:buChar char="•"/>
              <a:tabLst>
                <a:tab pos="437515" algn="l"/>
                <a:tab pos="438784" algn="l"/>
              </a:tabLst>
            </a:pPr>
            <a:r>
              <a:rPr sz="2000" dirty="0">
                <a:solidFill>
                  <a:srgbClr val="2D7916"/>
                </a:solidFill>
                <a:latin typeface="Times New Roman"/>
                <a:cs typeface="Times New Roman"/>
              </a:rPr>
              <a:t>SURAKSHAA</a:t>
            </a:r>
            <a:r>
              <a:rPr sz="2000" spc="-120" dirty="0">
                <a:solidFill>
                  <a:srgbClr val="2D7916"/>
                </a:solidFill>
                <a:latin typeface="Times New Roman"/>
                <a:cs typeface="Times New Roman"/>
              </a:rPr>
              <a:t> </a:t>
            </a:r>
            <a:r>
              <a:rPr sz="2000" dirty="0">
                <a:solidFill>
                  <a:srgbClr val="DA5003"/>
                </a:solidFill>
                <a:latin typeface="Times New Roman"/>
                <a:cs typeface="Times New Roman"/>
              </a:rPr>
              <a:t>(SECURITY)</a:t>
            </a:r>
            <a:endParaRPr sz="2000">
              <a:latin typeface="Times New Roman"/>
              <a:cs typeface="Times New Roman"/>
            </a:endParaRPr>
          </a:p>
          <a:p>
            <a:pPr marL="438150" indent="-343535">
              <a:lnSpc>
                <a:spcPct val="100000"/>
              </a:lnSpc>
              <a:spcBef>
                <a:spcPts val="480"/>
              </a:spcBef>
              <a:buFont typeface="Arial"/>
              <a:buChar char="•"/>
              <a:tabLst>
                <a:tab pos="437515" algn="l"/>
                <a:tab pos="438784" algn="l"/>
              </a:tabLst>
            </a:pPr>
            <a:r>
              <a:rPr sz="2000" dirty="0">
                <a:solidFill>
                  <a:srgbClr val="2D7916"/>
                </a:solidFill>
                <a:latin typeface="Times New Roman"/>
                <a:cs typeface="Times New Roman"/>
              </a:rPr>
              <a:t>SAHYOG </a:t>
            </a:r>
            <a:r>
              <a:rPr sz="2000" spc="-15" dirty="0">
                <a:solidFill>
                  <a:srgbClr val="DA5003"/>
                </a:solidFill>
                <a:latin typeface="Times New Roman"/>
                <a:cs typeface="Times New Roman"/>
              </a:rPr>
              <a:t>(COOPERATION)</a:t>
            </a:r>
            <a:endParaRPr sz="2000">
              <a:latin typeface="Times New Roman"/>
              <a:cs typeface="Times New Roman"/>
            </a:endParaRPr>
          </a:p>
          <a:p>
            <a:pPr marL="438150" indent="-343535">
              <a:lnSpc>
                <a:spcPct val="100000"/>
              </a:lnSpc>
              <a:spcBef>
                <a:spcPts val="480"/>
              </a:spcBef>
              <a:buFont typeface="Arial"/>
              <a:buChar char="•"/>
              <a:tabLst>
                <a:tab pos="437515" algn="l"/>
                <a:tab pos="438784" algn="l"/>
              </a:tabLst>
            </a:pPr>
            <a:r>
              <a:rPr sz="2000" dirty="0">
                <a:solidFill>
                  <a:srgbClr val="2D7916"/>
                </a:solidFill>
                <a:latin typeface="Times New Roman"/>
                <a:cs typeface="Times New Roman"/>
              </a:rPr>
              <a:t>SANRACHNAA</a:t>
            </a:r>
            <a:r>
              <a:rPr sz="2000" spc="-114" dirty="0">
                <a:solidFill>
                  <a:srgbClr val="2D7916"/>
                </a:solidFill>
                <a:latin typeface="Times New Roman"/>
                <a:cs typeface="Times New Roman"/>
              </a:rPr>
              <a:t> </a:t>
            </a:r>
            <a:r>
              <a:rPr sz="2000" dirty="0">
                <a:solidFill>
                  <a:srgbClr val="DA5003"/>
                </a:solidFill>
                <a:latin typeface="Times New Roman"/>
                <a:cs typeface="Times New Roman"/>
              </a:rPr>
              <a:t>(INFRASTRUCTURE)</a:t>
            </a:r>
            <a:endParaRPr sz="2000">
              <a:latin typeface="Times New Roman"/>
              <a:cs typeface="Times New Roman"/>
            </a:endParaRPr>
          </a:p>
          <a:p>
            <a:pPr marL="438150" indent="-343535">
              <a:lnSpc>
                <a:spcPct val="100000"/>
              </a:lnSpc>
              <a:spcBef>
                <a:spcPts val="480"/>
              </a:spcBef>
              <a:buFont typeface="Arial"/>
              <a:buChar char="•"/>
              <a:tabLst>
                <a:tab pos="437515" algn="l"/>
                <a:tab pos="438784" algn="l"/>
              </a:tabLst>
            </a:pPr>
            <a:r>
              <a:rPr sz="2000" spc="-25" dirty="0">
                <a:solidFill>
                  <a:srgbClr val="2D7916"/>
                </a:solidFill>
                <a:latin typeface="Times New Roman"/>
                <a:cs typeface="Times New Roman"/>
              </a:rPr>
              <a:t>SAFAAI</a:t>
            </a:r>
            <a:r>
              <a:rPr sz="2000" spc="-30" dirty="0">
                <a:solidFill>
                  <a:srgbClr val="2D7916"/>
                </a:solidFill>
                <a:latin typeface="Times New Roman"/>
                <a:cs typeface="Times New Roman"/>
              </a:rPr>
              <a:t> </a:t>
            </a:r>
            <a:r>
              <a:rPr sz="2000" dirty="0">
                <a:solidFill>
                  <a:srgbClr val="DA5003"/>
                </a:solidFill>
                <a:latin typeface="Times New Roman"/>
                <a:cs typeface="Times New Roman"/>
              </a:rPr>
              <a:t>(CLEANLINESS)</a:t>
            </a:r>
            <a:endParaRPr sz="2000">
              <a:latin typeface="Times New Roman"/>
              <a:cs typeface="Times New Roman"/>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22475" y="1443863"/>
            <a:ext cx="238632" cy="141096"/>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297683" y="1440688"/>
            <a:ext cx="1345565" cy="421005"/>
          </a:xfrm>
          <a:custGeom>
            <a:avLst/>
            <a:gdLst/>
            <a:ahLst/>
            <a:cxnLst/>
            <a:rect l="l" t="t" r="r" b="b"/>
            <a:pathLst>
              <a:path w="1345564" h="421005">
                <a:moveTo>
                  <a:pt x="240877" y="186309"/>
                </a:moveTo>
                <a:lnTo>
                  <a:pt x="122555" y="186309"/>
                </a:lnTo>
                <a:lnTo>
                  <a:pt x="144297" y="189168"/>
                </a:lnTo>
                <a:lnTo>
                  <a:pt x="159813" y="197754"/>
                </a:lnTo>
                <a:lnTo>
                  <a:pt x="169114" y="212080"/>
                </a:lnTo>
                <a:lnTo>
                  <a:pt x="172212" y="232156"/>
                </a:lnTo>
                <a:lnTo>
                  <a:pt x="96393" y="242188"/>
                </a:lnTo>
                <a:lnTo>
                  <a:pt x="54221" y="252783"/>
                </a:lnTo>
                <a:lnTo>
                  <a:pt x="24098" y="271986"/>
                </a:lnTo>
                <a:lnTo>
                  <a:pt x="6024" y="299785"/>
                </a:lnTo>
                <a:lnTo>
                  <a:pt x="0" y="336169"/>
                </a:lnTo>
                <a:lnTo>
                  <a:pt x="1452" y="354455"/>
                </a:lnTo>
                <a:lnTo>
                  <a:pt x="23241" y="397763"/>
                </a:lnTo>
                <a:lnTo>
                  <a:pt x="68085" y="419427"/>
                </a:lnTo>
                <a:lnTo>
                  <a:pt x="87376" y="420877"/>
                </a:lnTo>
                <a:lnTo>
                  <a:pt x="113234" y="417929"/>
                </a:lnTo>
                <a:lnTo>
                  <a:pt x="135747" y="409098"/>
                </a:lnTo>
                <a:lnTo>
                  <a:pt x="154902" y="394410"/>
                </a:lnTo>
                <a:lnTo>
                  <a:pt x="170688" y="373888"/>
                </a:lnTo>
                <a:lnTo>
                  <a:pt x="253365" y="373888"/>
                </a:lnTo>
                <a:lnTo>
                  <a:pt x="253365" y="359663"/>
                </a:lnTo>
                <a:lnTo>
                  <a:pt x="117348" y="359663"/>
                </a:lnTo>
                <a:lnTo>
                  <a:pt x="109057" y="359070"/>
                </a:lnTo>
                <a:lnTo>
                  <a:pt x="80017" y="333138"/>
                </a:lnTo>
                <a:lnTo>
                  <a:pt x="79375" y="326136"/>
                </a:lnTo>
                <a:lnTo>
                  <a:pt x="82014" y="311540"/>
                </a:lnTo>
                <a:lnTo>
                  <a:pt x="89916" y="300339"/>
                </a:lnTo>
                <a:lnTo>
                  <a:pt x="103056" y="292542"/>
                </a:lnTo>
                <a:lnTo>
                  <a:pt x="121412" y="288163"/>
                </a:lnTo>
                <a:lnTo>
                  <a:pt x="172212" y="281559"/>
                </a:lnTo>
                <a:lnTo>
                  <a:pt x="253365" y="281559"/>
                </a:lnTo>
                <a:lnTo>
                  <a:pt x="253365" y="246887"/>
                </a:lnTo>
                <a:lnTo>
                  <a:pt x="245887" y="194641"/>
                </a:lnTo>
                <a:lnTo>
                  <a:pt x="240877" y="186309"/>
                </a:lnTo>
                <a:close/>
              </a:path>
              <a:path w="1345564" h="421005">
                <a:moveTo>
                  <a:pt x="253365" y="373888"/>
                </a:moveTo>
                <a:lnTo>
                  <a:pt x="171704" y="373888"/>
                </a:lnTo>
                <a:lnTo>
                  <a:pt x="171704" y="414020"/>
                </a:lnTo>
                <a:lnTo>
                  <a:pt x="253365" y="414020"/>
                </a:lnTo>
                <a:lnTo>
                  <a:pt x="253365" y="373888"/>
                </a:lnTo>
                <a:close/>
              </a:path>
              <a:path w="1345564" h="421005">
                <a:moveTo>
                  <a:pt x="253365" y="281559"/>
                </a:moveTo>
                <a:lnTo>
                  <a:pt x="172212" y="281559"/>
                </a:lnTo>
                <a:lnTo>
                  <a:pt x="172212" y="300354"/>
                </a:lnTo>
                <a:lnTo>
                  <a:pt x="171259" y="312664"/>
                </a:lnTo>
                <a:lnTo>
                  <a:pt x="148780" y="350234"/>
                </a:lnTo>
                <a:lnTo>
                  <a:pt x="117348" y="359663"/>
                </a:lnTo>
                <a:lnTo>
                  <a:pt x="253365" y="359663"/>
                </a:lnTo>
                <a:lnTo>
                  <a:pt x="253365" y="281559"/>
                </a:lnTo>
                <a:close/>
              </a:path>
              <a:path w="1345564" h="421005">
                <a:moveTo>
                  <a:pt x="133731" y="127508"/>
                </a:moveTo>
                <a:lnTo>
                  <a:pt x="92118" y="131526"/>
                </a:lnTo>
                <a:lnTo>
                  <a:pt x="48863" y="142239"/>
                </a:lnTo>
                <a:lnTo>
                  <a:pt x="27559" y="151002"/>
                </a:lnTo>
                <a:lnTo>
                  <a:pt x="27559" y="216026"/>
                </a:lnTo>
                <a:lnTo>
                  <a:pt x="50367" y="203025"/>
                </a:lnTo>
                <a:lnTo>
                  <a:pt x="73818" y="193738"/>
                </a:lnTo>
                <a:lnTo>
                  <a:pt x="97889" y="188166"/>
                </a:lnTo>
                <a:lnTo>
                  <a:pt x="122555" y="186309"/>
                </a:lnTo>
                <a:lnTo>
                  <a:pt x="240877" y="186309"/>
                </a:lnTo>
                <a:lnTo>
                  <a:pt x="223456" y="157337"/>
                </a:lnTo>
                <a:lnTo>
                  <a:pt x="186070" y="134963"/>
                </a:lnTo>
                <a:lnTo>
                  <a:pt x="133731" y="127508"/>
                </a:lnTo>
                <a:close/>
              </a:path>
              <a:path w="1345564" h="421005">
                <a:moveTo>
                  <a:pt x="1338453" y="134365"/>
                </a:moveTo>
                <a:lnTo>
                  <a:pt x="1252093" y="134365"/>
                </a:lnTo>
                <a:lnTo>
                  <a:pt x="1252093" y="414020"/>
                </a:lnTo>
                <a:lnTo>
                  <a:pt x="1338453" y="414020"/>
                </a:lnTo>
                <a:lnTo>
                  <a:pt x="1338453" y="134365"/>
                </a:lnTo>
                <a:close/>
              </a:path>
              <a:path w="1345564" h="421005">
                <a:moveTo>
                  <a:pt x="625221" y="134365"/>
                </a:moveTo>
                <a:lnTo>
                  <a:pt x="538861" y="134365"/>
                </a:lnTo>
                <a:lnTo>
                  <a:pt x="538861" y="414020"/>
                </a:lnTo>
                <a:lnTo>
                  <a:pt x="625221" y="414020"/>
                </a:lnTo>
                <a:lnTo>
                  <a:pt x="625221" y="134365"/>
                </a:lnTo>
                <a:close/>
              </a:path>
              <a:path w="1345564" h="421005">
                <a:moveTo>
                  <a:pt x="803529" y="197992"/>
                </a:moveTo>
                <a:lnTo>
                  <a:pt x="717550" y="197992"/>
                </a:lnTo>
                <a:lnTo>
                  <a:pt x="717550" y="326136"/>
                </a:lnTo>
                <a:lnTo>
                  <a:pt x="723261" y="367567"/>
                </a:lnTo>
                <a:lnTo>
                  <a:pt x="740378" y="397176"/>
                </a:lnTo>
                <a:lnTo>
                  <a:pt x="768877" y="414950"/>
                </a:lnTo>
                <a:lnTo>
                  <a:pt x="808736" y="420877"/>
                </a:lnTo>
                <a:lnTo>
                  <a:pt x="826781" y="420237"/>
                </a:lnTo>
                <a:lnTo>
                  <a:pt x="842422" y="418322"/>
                </a:lnTo>
                <a:lnTo>
                  <a:pt x="855634" y="415145"/>
                </a:lnTo>
                <a:lnTo>
                  <a:pt x="866394" y="410717"/>
                </a:lnTo>
                <a:lnTo>
                  <a:pt x="866394" y="354711"/>
                </a:lnTo>
                <a:lnTo>
                  <a:pt x="838327" y="354711"/>
                </a:lnTo>
                <a:lnTo>
                  <a:pt x="823138" y="351992"/>
                </a:lnTo>
                <a:lnTo>
                  <a:pt x="812260" y="343820"/>
                </a:lnTo>
                <a:lnTo>
                  <a:pt x="805715" y="330172"/>
                </a:lnTo>
                <a:lnTo>
                  <a:pt x="803529" y="311023"/>
                </a:lnTo>
                <a:lnTo>
                  <a:pt x="803529" y="197992"/>
                </a:lnTo>
                <a:close/>
              </a:path>
              <a:path w="1345564" h="421005">
                <a:moveTo>
                  <a:pt x="866394" y="346837"/>
                </a:moveTo>
                <a:lnTo>
                  <a:pt x="859204" y="350317"/>
                </a:lnTo>
                <a:lnTo>
                  <a:pt x="852122" y="352774"/>
                </a:lnTo>
                <a:lnTo>
                  <a:pt x="845159" y="354230"/>
                </a:lnTo>
                <a:lnTo>
                  <a:pt x="838327" y="354711"/>
                </a:lnTo>
                <a:lnTo>
                  <a:pt x="866394" y="354711"/>
                </a:lnTo>
                <a:lnTo>
                  <a:pt x="866394" y="346837"/>
                </a:lnTo>
                <a:close/>
              </a:path>
              <a:path w="1345564" h="421005">
                <a:moveTo>
                  <a:pt x="866394" y="134365"/>
                </a:moveTo>
                <a:lnTo>
                  <a:pt x="672211" y="134365"/>
                </a:lnTo>
                <a:lnTo>
                  <a:pt x="672211" y="197992"/>
                </a:lnTo>
                <a:lnTo>
                  <a:pt x="866394" y="197992"/>
                </a:lnTo>
                <a:lnTo>
                  <a:pt x="866394" y="134365"/>
                </a:lnTo>
                <a:close/>
              </a:path>
              <a:path w="1345564" h="421005">
                <a:moveTo>
                  <a:pt x="803529" y="49402"/>
                </a:moveTo>
                <a:lnTo>
                  <a:pt x="717550" y="74040"/>
                </a:lnTo>
                <a:lnTo>
                  <a:pt x="717550" y="134365"/>
                </a:lnTo>
                <a:lnTo>
                  <a:pt x="803529" y="134365"/>
                </a:lnTo>
                <a:lnTo>
                  <a:pt x="803529" y="49402"/>
                </a:lnTo>
                <a:close/>
              </a:path>
              <a:path w="1345564" h="421005">
                <a:moveTo>
                  <a:pt x="427101" y="197992"/>
                </a:moveTo>
                <a:lnTo>
                  <a:pt x="341122" y="197992"/>
                </a:lnTo>
                <a:lnTo>
                  <a:pt x="341122" y="326136"/>
                </a:lnTo>
                <a:lnTo>
                  <a:pt x="346833" y="367567"/>
                </a:lnTo>
                <a:lnTo>
                  <a:pt x="363950" y="397176"/>
                </a:lnTo>
                <a:lnTo>
                  <a:pt x="392449" y="414950"/>
                </a:lnTo>
                <a:lnTo>
                  <a:pt x="432308" y="420877"/>
                </a:lnTo>
                <a:lnTo>
                  <a:pt x="450353" y="420237"/>
                </a:lnTo>
                <a:lnTo>
                  <a:pt x="465994" y="418322"/>
                </a:lnTo>
                <a:lnTo>
                  <a:pt x="479206" y="415145"/>
                </a:lnTo>
                <a:lnTo>
                  <a:pt x="489966" y="410717"/>
                </a:lnTo>
                <a:lnTo>
                  <a:pt x="489966" y="354711"/>
                </a:lnTo>
                <a:lnTo>
                  <a:pt x="461899" y="354711"/>
                </a:lnTo>
                <a:lnTo>
                  <a:pt x="446710" y="351992"/>
                </a:lnTo>
                <a:lnTo>
                  <a:pt x="435832" y="343820"/>
                </a:lnTo>
                <a:lnTo>
                  <a:pt x="429287" y="330172"/>
                </a:lnTo>
                <a:lnTo>
                  <a:pt x="427101" y="311023"/>
                </a:lnTo>
                <a:lnTo>
                  <a:pt x="427101" y="197992"/>
                </a:lnTo>
                <a:close/>
              </a:path>
              <a:path w="1345564" h="421005">
                <a:moveTo>
                  <a:pt x="489966" y="346837"/>
                </a:moveTo>
                <a:lnTo>
                  <a:pt x="482776" y="350317"/>
                </a:lnTo>
                <a:lnTo>
                  <a:pt x="475694" y="352774"/>
                </a:lnTo>
                <a:lnTo>
                  <a:pt x="468731" y="354230"/>
                </a:lnTo>
                <a:lnTo>
                  <a:pt x="461899" y="354711"/>
                </a:lnTo>
                <a:lnTo>
                  <a:pt x="489966" y="354711"/>
                </a:lnTo>
                <a:lnTo>
                  <a:pt x="489966" y="346837"/>
                </a:lnTo>
                <a:close/>
              </a:path>
              <a:path w="1345564" h="421005">
                <a:moveTo>
                  <a:pt x="489966" y="134365"/>
                </a:moveTo>
                <a:lnTo>
                  <a:pt x="295783" y="134365"/>
                </a:lnTo>
                <a:lnTo>
                  <a:pt x="295783" y="197992"/>
                </a:lnTo>
                <a:lnTo>
                  <a:pt x="489966" y="197992"/>
                </a:lnTo>
                <a:lnTo>
                  <a:pt x="489966" y="134365"/>
                </a:lnTo>
                <a:close/>
              </a:path>
              <a:path w="1345564" h="421005">
                <a:moveTo>
                  <a:pt x="427101" y="49402"/>
                </a:moveTo>
                <a:lnTo>
                  <a:pt x="341122" y="74040"/>
                </a:lnTo>
                <a:lnTo>
                  <a:pt x="341122" y="134365"/>
                </a:lnTo>
                <a:lnTo>
                  <a:pt x="427101" y="134365"/>
                </a:lnTo>
                <a:lnTo>
                  <a:pt x="427101" y="49402"/>
                </a:lnTo>
                <a:close/>
              </a:path>
              <a:path w="1345564" h="421005">
                <a:moveTo>
                  <a:pt x="1295781" y="1397"/>
                </a:moveTo>
                <a:lnTo>
                  <a:pt x="1253892" y="20264"/>
                </a:lnTo>
                <a:lnTo>
                  <a:pt x="1246124" y="45338"/>
                </a:lnTo>
                <a:lnTo>
                  <a:pt x="1246983" y="54389"/>
                </a:lnTo>
                <a:lnTo>
                  <a:pt x="1275873" y="86915"/>
                </a:lnTo>
                <a:lnTo>
                  <a:pt x="1295781" y="90170"/>
                </a:lnTo>
                <a:lnTo>
                  <a:pt x="1306308" y="89384"/>
                </a:lnTo>
                <a:lnTo>
                  <a:pt x="1342009" y="63230"/>
                </a:lnTo>
                <a:lnTo>
                  <a:pt x="1345438" y="45338"/>
                </a:lnTo>
                <a:lnTo>
                  <a:pt x="1344580" y="36075"/>
                </a:lnTo>
                <a:lnTo>
                  <a:pt x="1315799" y="4460"/>
                </a:lnTo>
                <a:lnTo>
                  <a:pt x="1295781" y="1397"/>
                </a:lnTo>
                <a:close/>
              </a:path>
              <a:path w="1345564" h="421005">
                <a:moveTo>
                  <a:pt x="582549" y="1397"/>
                </a:moveTo>
                <a:lnTo>
                  <a:pt x="540660" y="20264"/>
                </a:lnTo>
                <a:lnTo>
                  <a:pt x="532892" y="45338"/>
                </a:lnTo>
                <a:lnTo>
                  <a:pt x="533751" y="54389"/>
                </a:lnTo>
                <a:lnTo>
                  <a:pt x="562641" y="86915"/>
                </a:lnTo>
                <a:lnTo>
                  <a:pt x="582549" y="90170"/>
                </a:lnTo>
                <a:lnTo>
                  <a:pt x="593076" y="89384"/>
                </a:lnTo>
                <a:lnTo>
                  <a:pt x="628777" y="63230"/>
                </a:lnTo>
                <a:lnTo>
                  <a:pt x="632206" y="45338"/>
                </a:lnTo>
                <a:lnTo>
                  <a:pt x="631348" y="36075"/>
                </a:lnTo>
                <a:lnTo>
                  <a:pt x="602567" y="4460"/>
                </a:lnTo>
                <a:lnTo>
                  <a:pt x="582549" y="1397"/>
                </a:lnTo>
                <a:close/>
              </a:path>
              <a:path w="1345564" h="421005">
                <a:moveTo>
                  <a:pt x="1001649" y="0"/>
                </a:moveTo>
                <a:lnTo>
                  <a:pt x="915289" y="0"/>
                </a:lnTo>
                <a:lnTo>
                  <a:pt x="915289" y="414020"/>
                </a:lnTo>
                <a:lnTo>
                  <a:pt x="1001649" y="414020"/>
                </a:lnTo>
                <a:lnTo>
                  <a:pt x="1001649" y="254508"/>
                </a:lnTo>
                <a:lnTo>
                  <a:pt x="1002530" y="241841"/>
                </a:lnTo>
                <a:lnTo>
                  <a:pt x="1023417" y="203319"/>
                </a:lnTo>
                <a:lnTo>
                  <a:pt x="1052957" y="193675"/>
                </a:lnTo>
                <a:lnTo>
                  <a:pt x="1178012" y="193675"/>
                </a:lnTo>
                <a:lnTo>
                  <a:pt x="1177815" y="192016"/>
                </a:lnTo>
                <a:lnTo>
                  <a:pt x="1169788" y="175895"/>
                </a:lnTo>
                <a:lnTo>
                  <a:pt x="1001649" y="175895"/>
                </a:lnTo>
                <a:lnTo>
                  <a:pt x="1001649" y="0"/>
                </a:lnTo>
                <a:close/>
              </a:path>
              <a:path w="1345564" h="421005">
                <a:moveTo>
                  <a:pt x="1178012" y="193675"/>
                </a:moveTo>
                <a:lnTo>
                  <a:pt x="1052957" y="193675"/>
                </a:lnTo>
                <a:lnTo>
                  <a:pt x="1072532" y="197508"/>
                </a:lnTo>
                <a:lnTo>
                  <a:pt x="1086500" y="209010"/>
                </a:lnTo>
                <a:lnTo>
                  <a:pt x="1094872" y="228179"/>
                </a:lnTo>
                <a:lnTo>
                  <a:pt x="1097608" y="254508"/>
                </a:lnTo>
                <a:lnTo>
                  <a:pt x="1097661" y="414020"/>
                </a:lnTo>
                <a:lnTo>
                  <a:pt x="1183767" y="414020"/>
                </a:lnTo>
                <a:lnTo>
                  <a:pt x="1183725" y="241841"/>
                </a:lnTo>
                <a:lnTo>
                  <a:pt x="1178012" y="193675"/>
                </a:lnTo>
                <a:close/>
              </a:path>
              <a:path w="1345564" h="421005">
                <a:moveTo>
                  <a:pt x="1088644" y="127508"/>
                </a:moveTo>
                <a:lnTo>
                  <a:pt x="1062904" y="130532"/>
                </a:lnTo>
                <a:lnTo>
                  <a:pt x="1039987" y="139604"/>
                </a:lnTo>
                <a:lnTo>
                  <a:pt x="1019903" y="154725"/>
                </a:lnTo>
                <a:lnTo>
                  <a:pt x="1002665" y="175895"/>
                </a:lnTo>
                <a:lnTo>
                  <a:pt x="1169788" y="175895"/>
                </a:lnTo>
                <a:lnTo>
                  <a:pt x="1159970" y="156178"/>
                </a:lnTo>
                <a:lnTo>
                  <a:pt x="1130242" y="134675"/>
                </a:lnTo>
                <a:lnTo>
                  <a:pt x="1088644" y="127508"/>
                </a:lnTo>
                <a:close/>
              </a:path>
            </a:pathLst>
          </a:custGeom>
          <a:solidFill>
            <a:srgbClr val="2D7916"/>
          </a:solidFill>
        </p:spPr>
        <p:txBody>
          <a:bodyPr wrap="square" lIns="0" tIns="0" rIns="0" bIns="0" rtlCol="0"/>
          <a:lstStyle/>
          <a:p>
            <a:endParaRPr/>
          </a:p>
        </p:txBody>
      </p:sp>
      <p:sp>
        <p:nvSpPr>
          <p:cNvPr id="4" name="object 4"/>
          <p:cNvSpPr/>
          <p:nvPr/>
        </p:nvSpPr>
        <p:spPr>
          <a:xfrm>
            <a:off x="2367152" y="1712341"/>
            <a:ext cx="112649" cy="97916"/>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3549777" y="1575053"/>
            <a:ext cx="86360" cy="280035"/>
          </a:xfrm>
          <a:custGeom>
            <a:avLst/>
            <a:gdLst/>
            <a:ahLst/>
            <a:cxnLst/>
            <a:rect l="l" t="t" r="r" b="b"/>
            <a:pathLst>
              <a:path w="86360" h="280035">
                <a:moveTo>
                  <a:pt x="0" y="0"/>
                </a:moveTo>
                <a:lnTo>
                  <a:pt x="86360" y="0"/>
                </a:lnTo>
                <a:lnTo>
                  <a:pt x="86360" y="279654"/>
                </a:lnTo>
                <a:lnTo>
                  <a:pt x="0" y="279654"/>
                </a:lnTo>
                <a:lnTo>
                  <a:pt x="0" y="0"/>
                </a:lnTo>
                <a:close/>
              </a:path>
            </a:pathLst>
          </a:custGeom>
          <a:ln w="19812">
            <a:solidFill>
              <a:srgbClr val="2D7916"/>
            </a:solidFill>
          </a:ln>
        </p:spPr>
        <p:txBody>
          <a:bodyPr wrap="square" lIns="0" tIns="0" rIns="0" bIns="0" rtlCol="0"/>
          <a:lstStyle/>
          <a:p>
            <a:endParaRPr/>
          </a:p>
        </p:txBody>
      </p:sp>
      <p:sp>
        <p:nvSpPr>
          <p:cNvPr id="6" name="object 6"/>
          <p:cNvSpPr/>
          <p:nvPr/>
        </p:nvSpPr>
        <p:spPr>
          <a:xfrm>
            <a:off x="2836545" y="1575053"/>
            <a:ext cx="86360" cy="280035"/>
          </a:xfrm>
          <a:custGeom>
            <a:avLst/>
            <a:gdLst/>
            <a:ahLst/>
            <a:cxnLst/>
            <a:rect l="l" t="t" r="r" b="b"/>
            <a:pathLst>
              <a:path w="86360" h="280035">
                <a:moveTo>
                  <a:pt x="0" y="0"/>
                </a:moveTo>
                <a:lnTo>
                  <a:pt x="86360" y="0"/>
                </a:lnTo>
                <a:lnTo>
                  <a:pt x="86360" y="279654"/>
                </a:lnTo>
                <a:lnTo>
                  <a:pt x="0" y="279654"/>
                </a:lnTo>
                <a:lnTo>
                  <a:pt x="0" y="0"/>
                </a:lnTo>
                <a:close/>
              </a:path>
            </a:pathLst>
          </a:custGeom>
          <a:ln w="19812">
            <a:solidFill>
              <a:srgbClr val="2D7916"/>
            </a:solidFill>
          </a:ln>
        </p:spPr>
        <p:txBody>
          <a:bodyPr wrap="square" lIns="0" tIns="0" rIns="0" bIns="0" rtlCol="0"/>
          <a:lstStyle/>
          <a:p>
            <a:endParaRPr/>
          </a:p>
        </p:txBody>
      </p:sp>
      <p:sp>
        <p:nvSpPr>
          <p:cNvPr id="7" name="object 7"/>
          <p:cNvSpPr/>
          <p:nvPr/>
        </p:nvSpPr>
        <p:spPr>
          <a:xfrm>
            <a:off x="2297683" y="1568196"/>
            <a:ext cx="253365" cy="293370"/>
          </a:xfrm>
          <a:custGeom>
            <a:avLst/>
            <a:gdLst/>
            <a:ahLst/>
            <a:cxnLst/>
            <a:rect l="l" t="t" r="r" b="b"/>
            <a:pathLst>
              <a:path w="253364" h="293369">
                <a:moveTo>
                  <a:pt x="133731" y="0"/>
                </a:moveTo>
                <a:lnTo>
                  <a:pt x="186070" y="7455"/>
                </a:lnTo>
                <a:lnTo>
                  <a:pt x="223456" y="29829"/>
                </a:lnTo>
                <a:lnTo>
                  <a:pt x="245887" y="67133"/>
                </a:lnTo>
                <a:lnTo>
                  <a:pt x="253365" y="119379"/>
                </a:lnTo>
                <a:lnTo>
                  <a:pt x="253365" y="286512"/>
                </a:lnTo>
                <a:lnTo>
                  <a:pt x="171704" y="286512"/>
                </a:lnTo>
                <a:lnTo>
                  <a:pt x="171704" y="246379"/>
                </a:lnTo>
                <a:lnTo>
                  <a:pt x="170688" y="246379"/>
                </a:lnTo>
                <a:lnTo>
                  <a:pt x="154902" y="266902"/>
                </a:lnTo>
                <a:lnTo>
                  <a:pt x="135747" y="281590"/>
                </a:lnTo>
                <a:lnTo>
                  <a:pt x="113234" y="290421"/>
                </a:lnTo>
                <a:lnTo>
                  <a:pt x="87376" y="293369"/>
                </a:lnTo>
                <a:lnTo>
                  <a:pt x="68085" y="291919"/>
                </a:lnTo>
                <a:lnTo>
                  <a:pt x="23241" y="270255"/>
                </a:lnTo>
                <a:lnTo>
                  <a:pt x="1452" y="226947"/>
                </a:lnTo>
                <a:lnTo>
                  <a:pt x="0" y="208661"/>
                </a:lnTo>
                <a:lnTo>
                  <a:pt x="6024" y="172277"/>
                </a:lnTo>
                <a:lnTo>
                  <a:pt x="24098" y="144478"/>
                </a:lnTo>
                <a:lnTo>
                  <a:pt x="54221" y="125275"/>
                </a:lnTo>
                <a:lnTo>
                  <a:pt x="96393" y="114680"/>
                </a:lnTo>
                <a:lnTo>
                  <a:pt x="172212" y="104648"/>
                </a:lnTo>
                <a:lnTo>
                  <a:pt x="169114" y="84572"/>
                </a:lnTo>
                <a:lnTo>
                  <a:pt x="159813" y="70246"/>
                </a:lnTo>
                <a:lnTo>
                  <a:pt x="144297" y="61660"/>
                </a:lnTo>
                <a:lnTo>
                  <a:pt x="122555" y="58800"/>
                </a:lnTo>
                <a:lnTo>
                  <a:pt x="97889" y="60658"/>
                </a:lnTo>
                <a:lnTo>
                  <a:pt x="73818" y="66230"/>
                </a:lnTo>
                <a:lnTo>
                  <a:pt x="50367" y="75517"/>
                </a:lnTo>
                <a:lnTo>
                  <a:pt x="27559" y="88518"/>
                </a:lnTo>
                <a:lnTo>
                  <a:pt x="27559" y="23494"/>
                </a:lnTo>
                <a:lnTo>
                  <a:pt x="76835" y="7112"/>
                </a:lnTo>
                <a:lnTo>
                  <a:pt x="120590" y="450"/>
                </a:lnTo>
                <a:lnTo>
                  <a:pt x="133731" y="0"/>
                </a:lnTo>
                <a:close/>
              </a:path>
            </a:pathLst>
          </a:custGeom>
          <a:ln w="19812">
            <a:solidFill>
              <a:srgbClr val="2D7916"/>
            </a:solidFill>
          </a:ln>
        </p:spPr>
        <p:txBody>
          <a:bodyPr wrap="square" lIns="0" tIns="0" rIns="0" bIns="0" rtlCol="0"/>
          <a:lstStyle/>
          <a:p>
            <a:endParaRPr/>
          </a:p>
        </p:txBody>
      </p:sp>
      <p:sp>
        <p:nvSpPr>
          <p:cNvPr id="8" name="object 8"/>
          <p:cNvSpPr/>
          <p:nvPr/>
        </p:nvSpPr>
        <p:spPr>
          <a:xfrm>
            <a:off x="2969895" y="1490091"/>
            <a:ext cx="194310" cy="371475"/>
          </a:xfrm>
          <a:custGeom>
            <a:avLst/>
            <a:gdLst/>
            <a:ahLst/>
            <a:cxnLst/>
            <a:rect l="l" t="t" r="r" b="b"/>
            <a:pathLst>
              <a:path w="194310" h="371475">
                <a:moveTo>
                  <a:pt x="131318" y="0"/>
                </a:moveTo>
                <a:lnTo>
                  <a:pt x="131318" y="84962"/>
                </a:lnTo>
                <a:lnTo>
                  <a:pt x="194182" y="84962"/>
                </a:lnTo>
                <a:lnTo>
                  <a:pt x="194182" y="148589"/>
                </a:lnTo>
                <a:lnTo>
                  <a:pt x="131318" y="148589"/>
                </a:lnTo>
                <a:lnTo>
                  <a:pt x="131318" y="261620"/>
                </a:lnTo>
                <a:lnTo>
                  <a:pt x="133504" y="280769"/>
                </a:lnTo>
                <a:lnTo>
                  <a:pt x="140049" y="294417"/>
                </a:lnTo>
                <a:lnTo>
                  <a:pt x="150927" y="302589"/>
                </a:lnTo>
                <a:lnTo>
                  <a:pt x="166116" y="305308"/>
                </a:lnTo>
                <a:lnTo>
                  <a:pt x="172948" y="304827"/>
                </a:lnTo>
                <a:lnTo>
                  <a:pt x="179911" y="303371"/>
                </a:lnTo>
                <a:lnTo>
                  <a:pt x="186993" y="300914"/>
                </a:lnTo>
                <a:lnTo>
                  <a:pt x="194182" y="297434"/>
                </a:lnTo>
                <a:lnTo>
                  <a:pt x="194182" y="361314"/>
                </a:lnTo>
                <a:lnTo>
                  <a:pt x="183423" y="365742"/>
                </a:lnTo>
                <a:lnTo>
                  <a:pt x="170211" y="368919"/>
                </a:lnTo>
                <a:lnTo>
                  <a:pt x="154570" y="370834"/>
                </a:lnTo>
                <a:lnTo>
                  <a:pt x="136525" y="371475"/>
                </a:lnTo>
                <a:lnTo>
                  <a:pt x="96666" y="365547"/>
                </a:lnTo>
                <a:lnTo>
                  <a:pt x="68167" y="347773"/>
                </a:lnTo>
                <a:lnTo>
                  <a:pt x="51050" y="318164"/>
                </a:lnTo>
                <a:lnTo>
                  <a:pt x="45338" y="276733"/>
                </a:lnTo>
                <a:lnTo>
                  <a:pt x="45338" y="148589"/>
                </a:lnTo>
                <a:lnTo>
                  <a:pt x="0" y="148589"/>
                </a:lnTo>
                <a:lnTo>
                  <a:pt x="0" y="84962"/>
                </a:lnTo>
                <a:lnTo>
                  <a:pt x="45338" y="84962"/>
                </a:lnTo>
                <a:lnTo>
                  <a:pt x="45338" y="24637"/>
                </a:lnTo>
                <a:lnTo>
                  <a:pt x="131318" y="0"/>
                </a:lnTo>
                <a:close/>
              </a:path>
            </a:pathLst>
          </a:custGeom>
          <a:ln w="19811">
            <a:solidFill>
              <a:srgbClr val="2D7916"/>
            </a:solidFill>
          </a:ln>
        </p:spPr>
        <p:txBody>
          <a:bodyPr wrap="square" lIns="0" tIns="0" rIns="0" bIns="0" rtlCol="0"/>
          <a:lstStyle/>
          <a:p>
            <a:endParaRPr/>
          </a:p>
        </p:txBody>
      </p:sp>
      <p:sp>
        <p:nvSpPr>
          <p:cNvPr id="9" name="object 9"/>
          <p:cNvSpPr/>
          <p:nvPr/>
        </p:nvSpPr>
        <p:spPr>
          <a:xfrm>
            <a:off x="2593467" y="1490091"/>
            <a:ext cx="194310" cy="371475"/>
          </a:xfrm>
          <a:custGeom>
            <a:avLst/>
            <a:gdLst/>
            <a:ahLst/>
            <a:cxnLst/>
            <a:rect l="l" t="t" r="r" b="b"/>
            <a:pathLst>
              <a:path w="194310" h="371475">
                <a:moveTo>
                  <a:pt x="131318" y="0"/>
                </a:moveTo>
                <a:lnTo>
                  <a:pt x="131318" y="84962"/>
                </a:lnTo>
                <a:lnTo>
                  <a:pt x="194182" y="84962"/>
                </a:lnTo>
                <a:lnTo>
                  <a:pt x="194182" y="148589"/>
                </a:lnTo>
                <a:lnTo>
                  <a:pt x="131318" y="148589"/>
                </a:lnTo>
                <a:lnTo>
                  <a:pt x="131318" y="261620"/>
                </a:lnTo>
                <a:lnTo>
                  <a:pt x="133504" y="280769"/>
                </a:lnTo>
                <a:lnTo>
                  <a:pt x="140049" y="294417"/>
                </a:lnTo>
                <a:lnTo>
                  <a:pt x="150927" y="302589"/>
                </a:lnTo>
                <a:lnTo>
                  <a:pt x="166115" y="305308"/>
                </a:lnTo>
                <a:lnTo>
                  <a:pt x="172948" y="304827"/>
                </a:lnTo>
                <a:lnTo>
                  <a:pt x="179911" y="303371"/>
                </a:lnTo>
                <a:lnTo>
                  <a:pt x="186993" y="300914"/>
                </a:lnTo>
                <a:lnTo>
                  <a:pt x="194182" y="297434"/>
                </a:lnTo>
                <a:lnTo>
                  <a:pt x="194182" y="361314"/>
                </a:lnTo>
                <a:lnTo>
                  <a:pt x="183423" y="365742"/>
                </a:lnTo>
                <a:lnTo>
                  <a:pt x="170211" y="368919"/>
                </a:lnTo>
                <a:lnTo>
                  <a:pt x="154570" y="370834"/>
                </a:lnTo>
                <a:lnTo>
                  <a:pt x="136525" y="371475"/>
                </a:lnTo>
                <a:lnTo>
                  <a:pt x="96666" y="365547"/>
                </a:lnTo>
                <a:lnTo>
                  <a:pt x="68167" y="347773"/>
                </a:lnTo>
                <a:lnTo>
                  <a:pt x="51050" y="318164"/>
                </a:lnTo>
                <a:lnTo>
                  <a:pt x="45338" y="276733"/>
                </a:lnTo>
                <a:lnTo>
                  <a:pt x="45338" y="148589"/>
                </a:lnTo>
                <a:lnTo>
                  <a:pt x="0" y="148589"/>
                </a:lnTo>
                <a:lnTo>
                  <a:pt x="0" y="84962"/>
                </a:lnTo>
                <a:lnTo>
                  <a:pt x="45338" y="84962"/>
                </a:lnTo>
                <a:lnTo>
                  <a:pt x="45338" y="24637"/>
                </a:lnTo>
                <a:lnTo>
                  <a:pt x="131318" y="0"/>
                </a:lnTo>
                <a:close/>
              </a:path>
            </a:pathLst>
          </a:custGeom>
          <a:ln w="19811">
            <a:solidFill>
              <a:srgbClr val="2D7916"/>
            </a:solidFill>
          </a:ln>
        </p:spPr>
        <p:txBody>
          <a:bodyPr wrap="square" lIns="0" tIns="0" rIns="0" bIns="0" rtlCol="0"/>
          <a:lstStyle/>
          <a:p>
            <a:endParaRPr/>
          </a:p>
        </p:txBody>
      </p:sp>
      <p:sp>
        <p:nvSpPr>
          <p:cNvPr id="10" name="object 10"/>
          <p:cNvSpPr/>
          <p:nvPr/>
        </p:nvSpPr>
        <p:spPr>
          <a:xfrm>
            <a:off x="3533902" y="1432178"/>
            <a:ext cx="119125" cy="108584"/>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2820670" y="1432178"/>
            <a:ext cx="119125" cy="108584"/>
          </a:xfrm>
          <a:prstGeom prst="rect">
            <a:avLst/>
          </a:prstGeom>
          <a:blipFill>
            <a:blip r:embed="rId4" cstate="print"/>
            <a:stretch>
              <a:fillRect/>
            </a:stretch>
          </a:blipFill>
        </p:spPr>
        <p:txBody>
          <a:bodyPr wrap="square" lIns="0" tIns="0" rIns="0" bIns="0" rtlCol="0"/>
          <a:lstStyle/>
          <a:p>
            <a:endParaRPr/>
          </a:p>
        </p:txBody>
      </p:sp>
      <p:sp>
        <p:nvSpPr>
          <p:cNvPr id="12" name="object 12"/>
          <p:cNvSpPr/>
          <p:nvPr/>
        </p:nvSpPr>
        <p:spPr>
          <a:xfrm>
            <a:off x="3212973" y="1440688"/>
            <a:ext cx="268605" cy="414020"/>
          </a:xfrm>
          <a:custGeom>
            <a:avLst/>
            <a:gdLst/>
            <a:ahLst/>
            <a:cxnLst/>
            <a:rect l="l" t="t" r="r" b="b"/>
            <a:pathLst>
              <a:path w="268604" h="414019">
                <a:moveTo>
                  <a:pt x="0" y="0"/>
                </a:moveTo>
                <a:lnTo>
                  <a:pt x="86360" y="0"/>
                </a:lnTo>
                <a:lnTo>
                  <a:pt x="86360" y="175895"/>
                </a:lnTo>
                <a:lnTo>
                  <a:pt x="87375" y="175895"/>
                </a:lnTo>
                <a:lnTo>
                  <a:pt x="104614" y="154725"/>
                </a:lnTo>
                <a:lnTo>
                  <a:pt x="124698" y="139604"/>
                </a:lnTo>
                <a:lnTo>
                  <a:pt x="147615" y="130532"/>
                </a:lnTo>
                <a:lnTo>
                  <a:pt x="173354" y="127508"/>
                </a:lnTo>
                <a:lnTo>
                  <a:pt x="214953" y="134675"/>
                </a:lnTo>
                <a:lnTo>
                  <a:pt x="244681" y="156178"/>
                </a:lnTo>
                <a:lnTo>
                  <a:pt x="262526" y="192016"/>
                </a:lnTo>
                <a:lnTo>
                  <a:pt x="268477" y="242188"/>
                </a:lnTo>
                <a:lnTo>
                  <a:pt x="268477" y="414020"/>
                </a:lnTo>
                <a:lnTo>
                  <a:pt x="182372" y="414020"/>
                </a:lnTo>
                <a:lnTo>
                  <a:pt x="182372" y="255015"/>
                </a:lnTo>
                <a:lnTo>
                  <a:pt x="179583" y="228179"/>
                </a:lnTo>
                <a:lnTo>
                  <a:pt x="171211" y="209010"/>
                </a:lnTo>
                <a:lnTo>
                  <a:pt x="157243" y="197508"/>
                </a:lnTo>
                <a:lnTo>
                  <a:pt x="137667" y="193675"/>
                </a:lnTo>
                <a:lnTo>
                  <a:pt x="126710" y="194746"/>
                </a:lnTo>
                <a:lnTo>
                  <a:pt x="94289" y="219985"/>
                </a:lnTo>
                <a:lnTo>
                  <a:pt x="86360" y="254508"/>
                </a:lnTo>
                <a:lnTo>
                  <a:pt x="86360" y="414020"/>
                </a:lnTo>
                <a:lnTo>
                  <a:pt x="0" y="414020"/>
                </a:lnTo>
                <a:lnTo>
                  <a:pt x="0" y="0"/>
                </a:lnTo>
                <a:close/>
              </a:path>
            </a:pathLst>
          </a:custGeom>
          <a:ln w="19812">
            <a:solidFill>
              <a:srgbClr val="2D7916"/>
            </a:solidFill>
          </a:ln>
        </p:spPr>
        <p:txBody>
          <a:bodyPr wrap="square" lIns="0" tIns="0" rIns="0" bIns="0" rtlCol="0"/>
          <a:lstStyle/>
          <a:p>
            <a:endParaRPr/>
          </a:p>
        </p:txBody>
      </p:sp>
      <p:sp>
        <p:nvSpPr>
          <p:cNvPr id="13" name="object 13"/>
          <p:cNvSpPr/>
          <p:nvPr/>
        </p:nvSpPr>
        <p:spPr>
          <a:xfrm>
            <a:off x="3845559" y="1440688"/>
            <a:ext cx="1255395" cy="421005"/>
          </a:xfrm>
          <a:custGeom>
            <a:avLst/>
            <a:gdLst/>
            <a:ahLst/>
            <a:cxnLst/>
            <a:rect l="l" t="t" r="r" b="b"/>
            <a:pathLst>
              <a:path w="1255395" h="421005">
                <a:moveTo>
                  <a:pt x="1106169" y="127508"/>
                </a:moveTo>
                <a:lnTo>
                  <a:pt x="1042812" y="137318"/>
                </a:lnTo>
                <a:lnTo>
                  <a:pt x="994028" y="166750"/>
                </a:lnTo>
                <a:lnTo>
                  <a:pt x="962882" y="213471"/>
                </a:lnTo>
                <a:lnTo>
                  <a:pt x="952500" y="275336"/>
                </a:lnTo>
                <a:lnTo>
                  <a:pt x="955000" y="307125"/>
                </a:lnTo>
                <a:lnTo>
                  <a:pt x="975002" y="360275"/>
                </a:lnTo>
                <a:lnTo>
                  <a:pt x="1014366" y="398803"/>
                </a:lnTo>
                <a:lnTo>
                  <a:pt x="1069282" y="418425"/>
                </a:lnTo>
                <a:lnTo>
                  <a:pt x="1102360" y="420877"/>
                </a:lnTo>
                <a:lnTo>
                  <a:pt x="1136005" y="418353"/>
                </a:lnTo>
                <a:lnTo>
                  <a:pt x="1191960" y="398160"/>
                </a:lnTo>
                <a:lnTo>
                  <a:pt x="1232082" y="358393"/>
                </a:lnTo>
                <a:lnTo>
                  <a:pt x="1233907" y="354711"/>
                </a:lnTo>
                <a:lnTo>
                  <a:pt x="1105153" y="354711"/>
                </a:lnTo>
                <a:lnTo>
                  <a:pt x="1076723" y="349684"/>
                </a:lnTo>
                <a:lnTo>
                  <a:pt x="1056401" y="334597"/>
                </a:lnTo>
                <a:lnTo>
                  <a:pt x="1044199" y="309437"/>
                </a:lnTo>
                <a:lnTo>
                  <a:pt x="1040129" y="274192"/>
                </a:lnTo>
                <a:lnTo>
                  <a:pt x="1041197" y="256045"/>
                </a:lnTo>
                <a:lnTo>
                  <a:pt x="1057020" y="214629"/>
                </a:lnTo>
                <a:lnTo>
                  <a:pt x="1090167" y="194984"/>
                </a:lnTo>
                <a:lnTo>
                  <a:pt x="1104645" y="193675"/>
                </a:lnTo>
                <a:lnTo>
                  <a:pt x="1235738" y="193675"/>
                </a:lnTo>
                <a:lnTo>
                  <a:pt x="1232832" y="187944"/>
                </a:lnTo>
                <a:lnTo>
                  <a:pt x="1215516" y="166750"/>
                </a:lnTo>
                <a:lnTo>
                  <a:pt x="1193823" y="149582"/>
                </a:lnTo>
                <a:lnTo>
                  <a:pt x="1168368" y="137318"/>
                </a:lnTo>
                <a:lnTo>
                  <a:pt x="1139150" y="129960"/>
                </a:lnTo>
                <a:lnTo>
                  <a:pt x="1106169" y="127508"/>
                </a:lnTo>
                <a:close/>
              </a:path>
              <a:path w="1255395" h="421005">
                <a:moveTo>
                  <a:pt x="1235738" y="193675"/>
                </a:moveTo>
                <a:lnTo>
                  <a:pt x="1104645" y="193675"/>
                </a:lnTo>
                <a:lnTo>
                  <a:pt x="1131982" y="198560"/>
                </a:lnTo>
                <a:lnTo>
                  <a:pt x="1151508" y="213233"/>
                </a:lnTo>
                <a:lnTo>
                  <a:pt x="1163224" y="237716"/>
                </a:lnTo>
                <a:lnTo>
                  <a:pt x="1167129" y="272034"/>
                </a:lnTo>
                <a:lnTo>
                  <a:pt x="1163250" y="308205"/>
                </a:lnTo>
                <a:lnTo>
                  <a:pt x="1151620" y="334041"/>
                </a:lnTo>
                <a:lnTo>
                  <a:pt x="1132250" y="349543"/>
                </a:lnTo>
                <a:lnTo>
                  <a:pt x="1105153" y="354711"/>
                </a:lnTo>
                <a:lnTo>
                  <a:pt x="1233907" y="354711"/>
                </a:lnTo>
                <a:lnTo>
                  <a:pt x="1244822" y="332676"/>
                </a:lnTo>
                <a:lnTo>
                  <a:pt x="1252466" y="303339"/>
                </a:lnTo>
                <a:lnTo>
                  <a:pt x="1255014" y="270383"/>
                </a:lnTo>
                <a:lnTo>
                  <a:pt x="1252557" y="239760"/>
                </a:lnTo>
                <a:lnTo>
                  <a:pt x="1245171" y="212280"/>
                </a:lnTo>
                <a:lnTo>
                  <a:pt x="1235738" y="193675"/>
                </a:lnTo>
                <a:close/>
              </a:path>
              <a:path w="1255395" h="421005">
                <a:moveTo>
                  <a:pt x="127507" y="127508"/>
                </a:moveTo>
                <a:lnTo>
                  <a:pt x="75866" y="137969"/>
                </a:lnTo>
                <a:lnTo>
                  <a:pt x="35178" y="169290"/>
                </a:lnTo>
                <a:lnTo>
                  <a:pt x="8778" y="217995"/>
                </a:lnTo>
                <a:lnTo>
                  <a:pt x="0" y="280415"/>
                </a:lnTo>
                <a:lnTo>
                  <a:pt x="1998" y="311802"/>
                </a:lnTo>
                <a:lnTo>
                  <a:pt x="17948" y="363479"/>
                </a:lnTo>
                <a:lnTo>
                  <a:pt x="49162" y="400036"/>
                </a:lnTo>
                <a:lnTo>
                  <a:pt x="91402" y="418566"/>
                </a:lnTo>
                <a:lnTo>
                  <a:pt x="116331" y="420877"/>
                </a:lnTo>
                <a:lnTo>
                  <a:pt x="143170" y="418044"/>
                </a:lnTo>
                <a:lnTo>
                  <a:pt x="166544" y="409543"/>
                </a:lnTo>
                <a:lnTo>
                  <a:pt x="186465" y="395374"/>
                </a:lnTo>
                <a:lnTo>
                  <a:pt x="202945" y="375538"/>
                </a:lnTo>
                <a:lnTo>
                  <a:pt x="290322" y="375538"/>
                </a:lnTo>
                <a:lnTo>
                  <a:pt x="290322" y="354711"/>
                </a:lnTo>
                <a:lnTo>
                  <a:pt x="146303" y="354711"/>
                </a:lnTo>
                <a:lnTo>
                  <a:pt x="133308" y="353470"/>
                </a:lnTo>
                <a:lnTo>
                  <a:pt x="96416" y="323794"/>
                </a:lnTo>
                <a:lnTo>
                  <a:pt x="87629" y="278002"/>
                </a:lnTo>
                <a:lnTo>
                  <a:pt x="88632" y="259409"/>
                </a:lnTo>
                <a:lnTo>
                  <a:pt x="103759" y="216153"/>
                </a:lnTo>
                <a:lnTo>
                  <a:pt x="148589" y="193675"/>
                </a:lnTo>
                <a:lnTo>
                  <a:pt x="290322" y="193675"/>
                </a:lnTo>
                <a:lnTo>
                  <a:pt x="290322" y="166370"/>
                </a:lnTo>
                <a:lnTo>
                  <a:pt x="202945" y="166370"/>
                </a:lnTo>
                <a:lnTo>
                  <a:pt x="190230" y="149367"/>
                </a:lnTo>
                <a:lnTo>
                  <a:pt x="173418" y="137223"/>
                </a:lnTo>
                <a:lnTo>
                  <a:pt x="152511" y="129936"/>
                </a:lnTo>
                <a:lnTo>
                  <a:pt x="127507" y="127508"/>
                </a:lnTo>
                <a:close/>
              </a:path>
              <a:path w="1255395" h="421005">
                <a:moveTo>
                  <a:pt x="290322" y="375538"/>
                </a:moveTo>
                <a:lnTo>
                  <a:pt x="203962" y="375538"/>
                </a:lnTo>
                <a:lnTo>
                  <a:pt x="203962" y="414020"/>
                </a:lnTo>
                <a:lnTo>
                  <a:pt x="290322" y="414020"/>
                </a:lnTo>
                <a:lnTo>
                  <a:pt x="290322" y="375538"/>
                </a:lnTo>
                <a:close/>
              </a:path>
              <a:path w="1255395" h="421005">
                <a:moveTo>
                  <a:pt x="290322" y="193675"/>
                </a:moveTo>
                <a:lnTo>
                  <a:pt x="148589" y="193675"/>
                </a:lnTo>
                <a:lnTo>
                  <a:pt x="160662" y="194796"/>
                </a:lnTo>
                <a:lnTo>
                  <a:pt x="171545" y="198167"/>
                </a:lnTo>
                <a:lnTo>
                  <a:pt x="201628" y="231997"/>
                </a:lnTo>
                <a:lnTo>
                  <a:pt x="205612" y="257048"/>
                </a:lnTo>
                <a:lnTo>
                  <a:pt x="205612" y="278002"/>
                </a:lnTo>
                <a:lnTo>
                  <a:pt x="196343" y="322347"/>
                </a:lnTo>
                <a:lnTo>
                  <a:pt x="158831" y="353401"/>
                </a:lnTo>
                <a:lnTo>
                  <a:pt x="146303" y="354711"/>
                </a:lnTo>
                <a:lnTo>
                  <a:pt x="290322" y="354711"/>
                </a:lnTo>
                <a:lnTo>
                  <a:pt x="290322" y="193675"/>
                </a:lnTo>
                <a:close/>
              </a:path>
              <a:path w="1255395" h="421005">
                <a:moveTo>
                  <a:pt x="290322" y="0"/>
                </a:moveTo>
                <a:lnTo>
                  <a:pt x="203962" y="0"/>
                </a:lnTo>
                <a:lnTo>
                  <a:pt x="203962" y="166370"/>
                </a:lnTo>
                <a:lnTo>
                  <a:pt x="290322" y="166370"/>
                </a:lnTo>
                <a:lnTo>
                  <a:pt x="290322" y="0"/>
                </a:lnTo>
                <a:close/>
              </a:path>
              <a:path w="1255395" h="421005">
                <a:moveTo>
                  <a:pt x="485775" y="127508"/>
                </a:moveTo>
                <a:lnTo>
                  <a:pt x="431387" y="137699"/>
                </a:lnTo>
                <a:lnTo>
                  <a:pt x="386334" y="168275"/>
                </a:lnTo>
                <a:lnTo>
                  <a:pt x="356044" y="216153"/>
                </a:lnTo>
                <a:lnTo>
                  <a:pt x="345948" y="278511"/>
                </a:lnTo>
                <a:lnTo>
                  <a:pt x="348281" y="310276"/>
                </a:lnTo>
                <a:lnTo>
                  <a:pt x="366950" y="362664"/>
                </a:lnTo>
                <a:lnTo>
                  <a:pt x="403931" y="399714"/>
                </a:lnTo>
                <a:lnTo>
                  <a:pt x="456509" y="418522"/>
                </a:lnTo>
                <a:lnTo>
                  <a:pt x="488441" y="420877"/>
                </a:lnTo>
                <a:lnTo>
                  <a:pt x="518021" y="419570"/>
                </a:lnTo>
                <a:lnTo>
                  <a:pt x="544671" y="415655"/>
                </a:lnTo>
                <a:lnTo>
                  <a:pt x="568416" y="409144"/>
                </a:lnTo>
                <a:lnTo>
                  <a:pt x="589279" y="400050"/>
                </a:lnTo>
                <a:lnTo>
                  <a:pt x="589279" y="359663"/>
                </a:lnTo>
                <a:lnTo>
                  <a:pt x="508126" y="359663"/>
                </a:lnTo>
                <a:lnTo>
                  <a:pt x="476192" y="355855"/>
                </a:lnTo>
                <a:lnTo>
                  <a:pt x="452770" y="344439"/>
                </a:lnTo>
                <a:lnTo>
                  <a:pt x="437850" y="325427"/>
                </a:lnTo>
                <a:lnTo>
                  <a:pt x="431418" y="298831"/>
                </a:lnTo>
                <a:lnTo>
                  <a:pt x="613790" y="298831"/>
                </a:lnTo>
                <a:lnTo>
                  <a:pt x="613790" y="262509"/>
                </a:lnTo>
                <a:lnTo>
                  <a:pt x="612612" y="245745"/>
                </a:lnTo>
                <a:lnTo>
                  <a:pt x="430911" y="245745"/>
                </a:lnTo>
                <a:lnTo>
                  <a:pt x="433270" y="233485"/>
                </a:lnTo>
                <a:lnTo>
                  <a:pt x="457227" y="195371"/>
                </a:lnTo>
                <a:lnTo>
                  <a:pt x="485266" y="185674"/>
                </a:lnTo>
                <a:lnTo>
                  <a:pt x="595958" y="185674"/>
                </a:lnTo>
                <a:lnTo>
                  <a:pt x="595038" y="183641"/>
                </a:lnTo>
                <a:lnTo>
                  <a:pt x="580389" y="163829"/>
                </a:lnTo>
                <a:lnTo>
                  <a:pt x="561909" y="147974"/>
                </a:lnTo>
                <a:lnTo>
                  <a:pt x="539988" y="136620"/>
                </a:lnTo>
                <a:lnTo>
                  <a:pt x="514613" y="129790"/>
                </a:lnTo>
                <a:lnTo>
                  <a:pt x="485775" y="127508"/>
                </a:lnTo>
                <a:close/>
              </a:path>
              <a:path w="1255395" h="421005">
                <a:moveTo>
                  <a:pt x="589279" y="337820"/>
                </a:moveTo>
                <a:lnTo>
                  <a:pt x="571063" y="347394"/>
                </a:lnTo>
                <a:lnTo>
                  <a:pt x="551465" y="354218"/>
                </a:lnTo>
                <a:lnTo>
                  <a:pt x="530486" y="358304"/>
                </a:lnTo>
                <a:lnTo>
                  <a:pt x="508126" y="359663"/>
                </a:lnTo>
                <a:lnTo>
                  <a:pt x="589279" y="359663"/>
                </a:lnTo>
                <a:lnTo>
                  <a:pt x="589279" y="337820"/>
                </a:lnTo>
                <a:close/>
              </a:path>
              <a:path w="1255395" h="421005">
                <a:moveTo>
                  <a:pt x="595958" y="185674"/>
                </a:moveTo>
                <a:lnTo>
                  <a:pt x="485266" y="185674"/>
                </a:lnTo>
                <a:lnTo>
                  <a:pt x="506509" y="189434"/>
                </a:lnTo>
                <a:lnTo>
                  <a:pt x="521668" y="200707"/>
                </a:lnTo>
                <a:lnTo>
                  <a:pt x="530754" y="219481"/>
                </a:lnTo>
                <a:lnTo>
                  <a:pt x="533780" y="245745"/>
                </a:lnTo>
                <a:lnTo>
                  <a:pt x="612612" y="245745"/>
                </a:lnTo>
                <a:lnTo>
                  <a:pt x="611715" y="232981"/>
                </a:lnTo>
                <a:lnTo>
                  <a:pt x="605472" y="206692"/>
                </a:lnTo>
                <a:lnTo>
                  <a:pt x="595958" y="185674"/>
                </a:lnTo>
                <a:close/>
              </a:path>
              <a:path w="1255395" h="421005">
                <a:moveTo>
                  <a:pt x="722884" y="134365"/>
                </a:moveTo>
                <a:lnTo>
                  <a:pt x="630681" y="134365"/>
                </a:lnTo>
                <a:lnTo>
                  <a:pt x="729741" y="414020"/>
                </a:lnTo>
                <a:lnTo>
                  <a:pt x="828039" y="414020"/>
                </a:lnTo>
                <a:lnTo>
                  <a:pt x="849511" y="356362"/>
                </a:lnTo>
                <a:lnTo>
                  <a:pt x="781050" y="356362"/>
                </a:lnTo>
                <a:lnTo>
                  <a:pt x="779954" y="345602"/>
                </a:lnTo>
                <a:lnTo>
                  <a:pt x="778001" y="333724"/>
                </a:lnTo>
                <a:lnTo>
                  <a:pt x="775192" y="320750"/>
                </a:lnTo>
                <a:lnTo>
                  <a:pt x="771525" y="306704"/>
                </a:lnTo>
                <a:lnTo>
                  <a:pt x="722884" y="134365"/>
                </a:lnTo>
                <a:close/>
              </a:path>
              <a:path w="1255395" h="421005">
                <a:moveTo>
                  <a:pt x="932179" y="134365"/>
                </a:moveTo>
                <a:lnTo>
                  <a:pt x="842010" y="134365"/>
                </a:lnTo>
                <a:lnTo>
                  <a:pt x="792352" y="308356"/>
                </a:lnTo>
                <a:lnTo>
                  <a:pt x="788640" y="322072"/>
                </a:lnTo>
                <a:lnTo>
                  <a:pt x="785701" y="334645"/>
                </a:lnTo>
                <a:lnTo>
                  <a:pt x="783548" y="346075"/>
                </a:lnTo>
                <a:lnTo>
                  <a:pt x="782192" y="356362"/>
                </a:lnTo>
                <a:lnTo>
                  <a:pt x="849511" y="356362"/>
                </a:lnTo>
                <a:lnTo>
                  <a:pt x="932179" y="134365"/>
                </a:lnTo>
                <a:close/>
              </a:path>
            </a:pathLst>
          </a:custGeom>
          <a:solidFill>
            <a:srgbClr val="2D7916"/>
          </a:solidFill>
        </p:spPr>
        <p:txBody>
          <a:bodyPr wrap="square" lIns="0" tIns="0" rIns="0" bIns="0" rtlCol="0"/>
          <a:lstStyle/>
          <a:p>
            <a:endParaRPr/>
          </a:p>
        </p:txBody>
      </p:sp>
      <p:sp>
        <p:nvSpPr>
          <p:cNvPr id="14" name="object 14"/>
          <p:cNvSpPr/>
          <p:nvPr/>
        </p:nvSpPr>
        <p:spPr>
          <a:xfrm>
            <a:off x="4875784" y="1624457"/>
            <a:ext cx="146811" cy="180847"/>
          </a:xfrm>
          <a:prstGeom prst="rect">
            <a:avLst/>
          </a:prstGeom>
          <a:blipFill>
            <a:blip r:embed="rId5" cstate="print"/>
            <a:stretch>
              <a:fillRect/>
            </a:stretch>
          </a:blipFill>
        </p:spPr>
        <p:txBody>
          <a:bodyPr wrap="square" lIns="0" tIns="0" rIns="0" bIns="0" rtlCol="0"/>
          <a:lstStyle/>
          <a:p>
            <a:endParaRPr/>
          </a:p>
        </p:txBody>
      </p:sp>
      <p:sp>
        <p:nvSpPr>
          <p:cNvPr id="15" name="object 15"/>
          <p:cNvSpPr/>
          <p:nvPr/>
        </p:nvSpPr>
        <p:spPr>
          <a:xfrm>
            <a:off x="3923284" y="1624457"/>
            <a:ext cx="137794" cy="180847"/>
          </a:xfrm>
          <a:prstGeom prst="rect">
            <a:avLst/>
          </a:prstGeom>
          <a:blipFill>
            <a:blip r:embed="rId6" cstate="print"/>
            <a:stretch>
              <a:fillRect/>
            </a:stretch>
          </a:blipFill>
        </p:spPr>
        <p:txBody>
          <a:bodyPr wrap="square" lIns="0" tIns="0" rIns="0" bIns="0" rtlCol="0"/>
          <a:lstStyle/>
          <a:p>
            <a:endParaRPr/>
          </a:p>
        </p:txBody>
      </p:sp>
      <p:sp>
        <p:nvSpPr>
          <p:cNvPr id="16" name="object 16"/>
          <p:cNvSpPr/>
          <p:nvPr/>
        </p:nvSpPr>
        <p:spPr>
          <a:xfrm>
            <a:off x="4266565" y="1616455"/>
            <a:ext cx="122681" cy="79882"/>
          </a:xfrm>
          <a:prstGeom prst="rect">
            <a:avLst/>
          </a:prstGeom>
          <a:blipFill>
            <a:blip r:embed="rId7" cstate="print"/>
            <a:stretch>
              <a:fillRect/>
            </a:stretch>
          </a:blipFill>
        </p:spPr>
        <p:txBody>
          <a:bodyPr wrap="square" lIns="0" tIns="0" rIns="0" bIns="0" rtlCol="0"/>
          <a:lstStyle/>
          <a:p>
            <a:endParaRPr/>
          </a:p>
        </p:txBody>
      </p:sp>
      <p:sp>
        <p:nvSpPr>
          <p:cNvPr id="17" name="object 17"/>
          <p:cNvSpPr/>
          <p:nvPr/>
        </p:nvSpPr>
        <p:spPr>
          <a:xfrm>
            <a:off x="4476241" y="1575053"/>
            <a:ext cx="301625" cy="280035"/>
          </a:xfrm>
          <a:custGeom>
            <a:avLst/>
            <a:gdLst/>
            <a:ahLst/>
            <a:cxnLst/>
            <a:rect l="l" t="t" r="r" b="b"/>
            <a:pathLst>
              <a:path w="301625" h="280035">
                <a:moveTo>
                  <a:pt x="0" y="0"/>
                </a:moveTo>
                <a:lnTo>
                  <a:pt x="92202" y="0"/>
                </a:lnTo>
                <a:lnTo>
                  <a:pt x="140843" y="172338"/>
                </a:lnTo>
                <a:lnTo>
                  <a:pt x="144510" y="186384"/>
                </a:lnTo>
                <a:lnTo>
                  <a:pt x="147320" y="199358"/>
                </a:lnTo>
                <a:lnTo>
                  <a:pt x="149272" y="211236"/>
                </a:lnTo>
                <a:lnTo>
                  <a:pt x="150368" y="221996"/>
                </a:lnTo>
                <a:lnTo>
                  <a:pt x="151511" y="221996"/>
                </a:lnTo>
                <a:lnTo>
                  <a:pt x="161671" y="173990"/>
                </a:lnTo>
                <a:lnTo>
                  <a:pt x="211328" y="0"/>
                </a:lnTo>
                <a:lnTo>
                  <a:pt x="301498" y="0"/>
                </a:lnTo>
                <a:lnTo>
                  <a:pt x="197358" y="279654"/>
                </a:lnTo>
                <a:lnTo>
                  <a:pt x="99060" y="279654"/>
                </a:lnTo>
                <a:lnTo>
                  <a:pt x="0" y="0"/>
                </a:lnTo>
                <a:close/>
              </a:path>
            </a:pathLst>
          </a:custGeom>
          <a:ln w="19812">
            <a:solidFill>
              <a:srgbClr val="2D7916"/>
            </a:solidFill>
          </a:ln>
        </p:spPr>
        <p:txBody>
          <a:bodyPr wrap="square" lIns="0" tIns="0" rIns="0" bIns="0" rtlCol="0"/>
          <a:lstStyle/>
          <a:p>
            <a:endParaRPr/>
          </a:p>
        </p:txBody>
      </p:sp>
      <p:sp>
        <p:nvSpPr>
          <p:cNvPr id="18" name="object 18"/>
          <p:cNvSpPr/>
          <p:nvPr/>
        </p:nvSpPr>
        <p:spPr>
          <a:xfrm>
            <a:off x="4798059" y="1568196"/>
            <a:ext cx="302895" cy="293370"/>
          </a:xfrm>
          <a:custGeom>
            <a:avLst/>
            <a:gdLst/>
            <a:ahLst/>
            <a:cxnLst/>
            <a:rect l="l" t="t" r="r" b="b"/>
            <a:pathLst>
              <a:path w="302895" h="293369">
                <a:moveTo>
                  <a:pt x="153669" y="0"/>
                </a:moveTo>
                <a:lnTo>
                  <a:pt x="215868" y="9810"/>
                </a:lnTo>
                <a:lnTo>
                  <a:pt x="263016" y="39242"/>
                </a:lnTo>
                <a:lnTo>
                  <a:pt x="292671" y="84772"/>
                </a:lnTo>
                <a:lnTo>
                  <a:pt x="302513" y="142875"/>
                </a:lnTo>
                <a:lnTo>
                  <a:pt x="299966" y="175831"/>
                </a:lnTo>
                <a:lnTo>
                  <a:pt x="279582" y="230885"/>
                </a:lnTo>
                <a:lnTo>
                  <a:pt x="239460" y="270652"/>
                </a:lnTo>
                <a:lnTo>
                  <a:pt x="183505" y="290845"/>
                </a:lnTo>
                <a:lnTo>
                  <a:pt x="149860" y="293369"/>
                </a:lnTo>
                <a:lnTo>
                  <a:pt x="116782" y="290917"/>
                </a:lnTo>
                <a:lnTo>
                  <a:pt x="61866" y="271295"/>
                </a:lnTo>
                <a:lnTo>
                  <a:pt x="22502" y="232767"/>
                </a:lnTo>
                <a:lnTo>
                  <a:pt x="2500" y="179617"/>
                </a:lnTo>
                <a:lnTo>
                  <a:pt x="0" y="147827"/>
                </a:lnTo>
                <a:lnTo>
                  <a:pt x="2595" y="114984"/>
                </a:lnTo>
                <a:lnTo>
                  <a:pt x="23360" y="60727"/>
                </a:lnTo>
                <a:lnTo>
                  <a:pt x="64105" y="22074"/>
                </a:lnTo>
                <a:lnTo>
                  <a:pt x="120163" y="2452"/>
                </a:lnTo>
                <a:lnTo>
                  <a:pt x="153669" y="0"/>
                </a:lnTo>
                <a:close/>
              </a:path>
            </a:pathLst>
          </a:custGeom>
          <a:ln w="19812">
            <a:solidFill>
              <a:srgbClr val="2D7916"/>
            </a:solidFill>
          </a:ln>
        </p:spPr>
        <p:txBody>
          <a:bodyPr wrap="square" lIns="0" tIns="0" rIns="0" bIns="0" rtlCol="0"/>
          <a:lstStyle/>
          <a:p>
            <a:endParaRPr/>
          </a:p>
        </p:txBody>
      </p:sp>
      <p:sp>
        <p:nvSpPr>
          <p:cNvPr id="19" name="object 19"/>
          <p:cNvSpPr/>
          <p:nvPr/>
        </p:nvSpPr>
        <p:spPr>
          <a:xfrm>
            <a:off x="4191508" y="1568196"/>
            <a:ext cx="267970" cy="293370"/>
          </a:xfrm>
          <a:custGeom>
            <a:avLst/>
            <a:gdLst/>
            <a:ahLst/>
            <a:cxnLst/>
            <a:rect l="l" t="t" r="r" b="b"/>
            <a:pathLst>
              <a:path w="267970" h="293369">
                <a:moveTo>
                  <a:pt x="139826" y="0"/>
                </a:moveTo>
                <a:lnTo>
                  <a:pt x="194040" y="9112"/>
                </a:lnTo>
                <a:lnTo>
                  <a:pt x="234441" y="36321"/>
                </a:lnTo>
                <a:lnTo>
                  <a:pt x="259524" y="79184"/>
                </a:lnTo>
                <a:lnTo>
                  <a:pt x="267842" y="135000"/>
                </a:lnTo>
                <a:lnTo>
                  <a:pt x="267842" y="171323"/>
                </a:lnTo>
                <a:lnTo>
                  <a:pt x="85470" y="171323"/>
                </a:lnTo>
                <a:lnTo>
                  <a:pt x="91902" y="197919"/>
                </a:lnTo>
                <a:lnTo>
                  <a:pt x="106822" y="216931"/>
                </a:lnTo>
                <a:lnTo>
                  <a:pt x="130244" y="228347"/>
                </a:lnTo>
                <a:lnTo>
                  <a:pt x="162178" y="232155"/>
                </a:lnTo>
                <a:lnTo>
                  <a:pt x="184538" y="230796"/>
                </a:lnTo>
                <a:lnTo>
                  <a:pt x="205517" y="226710"/>
                </a:lnTo>
                <a:lnTo>
                  <a:pt x="225115" y="219886"/>
                </a:lnTo>
                <a:lnTo>
                  <a:pt x="243331" y="210312"/>
                </a:lnTo>
                <a:lnTo>
                  <a:pt x="243331" y="272541"/>
                </a:lnTo>
                <a:lnTo>
                  <a:pt x="222468" y="281636"/>
                </a:lnTo>
                <a:lnTo>
                  <a:pt x="198723" y="288147"/>
                </a:lnTo>
                <a:lnTo>
                  <a:pt x="172073" y="292062"/>
                </a:lnTo>
                <a:lnTo>
                  <a:pt x="142493" y="293369"/>
                </a:lnTo>
                <a:lnTo>
                  <a:pt x="110561" y="291014"/>
                </a:lnTo>
                <a:lnTo>
                  <a:pt x="57983" y="272206"/>
                </a:lnTo>
                <a:lnTo>
                  <a:pt x="21002" y="235156"/>
                </a:lnTo>
                <a:lnTo>
                  <a:pt x="2333" y="182768"/>
                </a:lnTo>
                <a:lnTo>
                  <a:pt x="0" y="151002"/>
                </a:lnTo>
                <a:lnTo>
                  <a:pt x="2524" y="118026"/>
                </a:lnTo>
                <a:lnTo>
                  <a:pt x="22717" y="62884"/>
                </a:lnTo>
                <a:lnTo>
                  <a:pt x="61745" y="22931"/>
                </a:lnTo>
                <a:lnTo>
                  <a:pt x="111466" y="2547"/>
                </a:lnTo>
                <a:lnTo>
                  <a:pt x="139826" y="0"/>
                </a:lnTo>
                <a:close/>
              </a:path>
            </a:pathLst>
          </a:custGeom>
          <a:ln w="19812">
            <a:solidFill>
              <a:srgbClr val="2D7916"/>
            </a:solidFill>
          </a:ln>
        </p:spPr>
        <p:txBody>
          <a:bodyPr wrap="square" lIns="0" tIns="0" rIns="0" bIns="0" rtlCol="0"/>
          <a:lstStyle/>
          <a:p>
            <a:endParaRPr/>
          </a:p>
        </p:txBody>
      </p:sp>
      <p:sp>
        <p:nvSpPr>
          <p:cNvPr id="20" name="object 20"/>
          <p:cNvSpPr/>
          <p:nvPr/>
        </p:nvSpPr>
        <p:spPr>
          <a:xfrm>
            <a:off x="3845559" y="1440688"/>
            <a:ext cx="290830" cy="421005"/>
          </a:xfrm>
          <a:custGeom>
            <a:avLst/>
            <a:gdLst/>
            <a:ahLst/>
            <a:cxnLst/>
            <a:rect l="l" t="t" r="r" b="b"/>
            <a:pathLst>
              <a:path w="290829" h="421005">
                <a:moveTo>
                  <a:pt x="203962" y="0"/>
                </a:moveTo>
                <a:lnTo>
                  <a:pt x="290322" y="0"/>
                </a:lnTo>
                <a:lnTo>
                  <a:pt x="290322" y="414020"/>
                </a:lnTo>
                <a:lnTo>
                  <a:pt x="203962" y="414020"/>
                </a:lnTo>
                <a:lnTo>
                  <a:pt x="203962" y="375538"/>
                </a:lnTo>
                <a:lnTo>
                  <a:pt x="202945" y="375538"/>
                </a:lnTo>
                <a:lnTo>
                  <a:pt x="186465" y="395374"/>
                </a:lnTo>
                <a:lnTo>
                  <a:pt x="166544" y="409543"/>
                </a:lnTo>
                <a:lnTo>
                  <a:pt x="143170" y="418044"/>
                </a:lnTo>
                <a:lnTo>
                  <a:pt x="116331" y="420877"/>
                </a:lnTo>
                <a:lnTo>
                  <a:pt x="91402" y="418566"/>
                </a:lnTo>
                <a:lnTo>
                  <a:pt x="49162" y="400036"/>
                </a:lnTo>
                <a:lnTo>
                  <a:pt x="17948" y="363479"/>
                </a:lnTo>
                <a:lnTo>
                  <a:pt x="1998" y="311802"/>
                </a:lnTo>
                <a:lnTo>
                  <a:pt x="0" y="280415"/>
                </a:lnTo>
                <a:lnTo>
                  <a:pt x="2192" y="247479"/>
                </a:lnTo>
                <a:lnTo>
                  <a:pt x="19770" y="191940"/>
                </a:lnTo>
                <a:lnTo>
                  <a:pt x="54159" y="151028"/>
                </a:lnTo>
                <a:lnTo>
                  <a:pt x="100312" y="130125"/>
                </a:lnTo>
                <a:lnTo>
                  <a:pt x="127507" y="127508"/>
                </a:lnTo>
                <a:lnTo>
                  <a:pt x="152511" y="129936"/>
                </a:lnTo>
                <a:lnTo>
                  <a:pt x="173418" y="137223"/>
                </a:lnTo>
                <a:lnTo>
                  <a:pt x="190230" y="149367"/>
                </a:lnTo>
                <a:lnTo>
                  <a:pt x="202945" y="166370"/>
                </a:lnTo>
                <a:lnTo>
                  <a:pt x="203962" y="166370"/>
                </a:lnTo>
                <a:lnTo>
                  <a:pt x="203962" y="0"/>
                </a:lnTo>
                <a:close/>
              </a:path>
            </a:pathLst>
          </a:custGeom>
          <a:ln w="19812">
            <a:solidFill>
              <a:srgbClr val="2D7916"/>
            </a:solidFill>
          </a:ln>
        </p:spPr>
        <p:txBody>
          <a:bodyPr wrap="square" lIns="0" tIns="0" rIns="0" bIns="0" rtlCol="0"/>
          <a:lstStyle/>
          <a:p>
            <a:endParaRPr/>
          </a:p>
        </p:txBody>
      </p:sp>
      <p:sp>
        <p:nvSpPr>
          <p:cNvPr id="21" name="object 21"/>
          <p:cNvSpPr/>
          <p:nvPr/>
        </p:nvSpPr>
        <p:spPr>
          <a:xfrm>
            <a:off x="5308472" y="1440688"/>
            <a:ext cx="1520825" cy="421005"/>
          </a:xfrm>
          <a:custGeom>
            <a:avLst/>
            <a:gdLst/>
            <a:ahLst/>
            <a:cxnLst/>
            <a:rect l="l" t="t" r="r" b="b"/>
            <a:pathLst>
              <a:path w="1520825" h="421005">
                <a:moveTo>
                  <a:pt x="1507956" y="186309"/>
                </a:moveTo>
                <a:lnTo>
                  <a:pt x="1389633" y="186309"/>
                </a:lnTo>
                <a:lnTo>
                  <a:pt x="1411376" y="189168"/>
                </a:lnTo>
                <a:lnTo>
                  <a:pt x="1426892" y="197754"/>
                </a:lnTo>
                <a:lnTo>
                  <a:pt x="1436193" y="212080"/>
                </a:lnTo>
                <a:lnTo>
                  <a:pt x="1439291" y="232156"/>
                </a:lnTo>
                <a:lnTo>
                  <a:pt x="1363472" y="242188"/>
                </a:lnTo>
                <a:lnTo>
                  <a:pt x="1321300" y="252783"/>
                </a:lnTo>
                <a:lnTo>
                  <a:pt x="1291177" y="271986"/>
                </a:lnTo>
                <a:lnTo>
                  <a:pt x="1273103" y="299785"/>
                </a:lnTo>
                <a:lnTo>
                  <a:pt x="1267078" y="336169"/>
                </a:lnTo>
                <a:lnTo>
                  <a:pt x="1268531" y="354455"/>
                </a:lnTo>
                <a:lnTo>
                  <a:pt x="1290320" y="397763"/>
                </a:lnTo>
                <a:lnTo>
                  <a:pt x="1335164" y="419427"/>
                </a:lnTo>
                <a:lnTo>
                  <a:pt x="1354454" y="420877"/>
                </a:lnTo>
                <a:lnTo>
                  <a:pt x="1380313" y="417929"/>
                </a:lnTo>
                <a:lnTo>
                  <a:pt x="1402826" y="409098"/>
                </a:lnTo>
                <a:lnTo>
                  <a:pt x="1421981" y="394410"/>
                </a:lnTo>
                <a:lnTo>
                  <a:pt x="1437767" y="373888"/>
                </a:lnTo>
                <a:lnTo>
                  <a:pt x="1520444" y="373888"/>
                </a:lnTo>
                <a:lnTo>
                  <a:pt x="1520444" y="359663"/>
                </a:lnTo>
                <a:lnTo>
                  <a:pt x="1384427" y="359663"/>
                </a:lnTo>
                <a:lnTo>
                  <a:pt x="1376136" y="359070"/>
                </a:lnTo>
                <a:lnTo>
                  <a:pt x="1347096" y="333138"/>
                </a:lnTo>
                <a:lnTo>
                  <a:pt x="1346453" y="326136"/>
                </a:lnTo>
                <a:lnTo>
                  <a:pt x="1349093" y="311540"/>
                </a:lnTo>
                <a:lnTo>
                  <a:pt x="1356995" y="300339"/>
                </a:lnTo>
                <a:lnTo>
                  <a:pt x="1370135" y="292542"/>
                </a:lnTo>
                <a:lnTo>
                  <a:pt x="1388491" y="288163"/>
                </a:lnTo>
                <a:lnTo>
                  <a:pt x="1439291" y="281559"/>
                </a:lnTo>
                <a:lnTo>
                  <a:pt x="1520444" y="281559"/>
                </a:lnTo>
                <a:lnTo>
                  <a:pt x="1520444" y="246887"/>
                </a:lnTo>
                <a:lnTo>
                  <a:pt x="1512966" y="194641"/>
                </a:lnTo>
                <a:lnTo>
                  <a:pt x="1507956" y="186309"/>
                </a:lnTo>
                <a:close/>
              </a:path>
              <a:path w="1520825" h="421005">
                <a:moveTo>
                  <a:pt x="1520444" y="373888"/>
                </a:moveTo>
                <a:lnTo>
                  <a:pt x="1438782" y="373888"/>
                </a:lnTo>
                <a:lnTo>
                  <a:pt x="1438782" y="414020"/>
                </a:lnTo>
                <a:lnTo>
                  <a:pt x="1520444" y="414020"/>
                </a:lnTo>
                <a:lnTo>
                  <a:pt x="1520444" y="373888"/>
                </a:lnTo>
                <a:close/>
              </a:path>
              <a:path w="1520825" h="421005">
                <a:moveTo>
                  <a:pt x="1520444" y="281559"/>
                </a:moveTo>
                <a:lnTo>
                  <a:pt x="1439291" y="281559"/>
                </a:lnTo>
                <a:lnTo>
                  <a:pt x="1439291" y="300354"/>
                </a:lnTo>
                <a:lnTo>
                  <a:pt x="1438338" y="312664"/>
                </a:lnTo>
                <a:lnTo>
                  <a:pt x="1415859" y="350234"/>
                </a:lnTo>
                <a:lnTo>
                  <a:pt x="1384427" y="359663"/>
                </a:lnTo>
                <a:lnTo>
                  <a:pt x="1520444" y="359663"/>
                </a:lnTo>
                <a:lnTo>
                  <a:pt x="1520444" y="281559"/>
                </a:lnTo>
                <a:close/>
              </a:path>
              <a:path w="1520825" h="421005">
                <a:moveTo>
                  <a:pt x="1400809" y="127508"/>
                </a:moveTo>
                <a:lnTo>
                  <a:pt x="1359179" y="131526"/>
                </a:lnTo>
                <a:lnTo>
                  <a:pt x="1315942" y="142239"/>
                </a:lnTo>
                <a:lnTo>
                  <a:pt x="1294637" y="151002"/>
                </a:lnTo>
                <a:lnTo>
                  <a:pt x="1294637" y="216026"/>
                </a:lnTo>
                <a:lnTo>
                  <a:pt x="1317446" y="203025"/>
                </a:lnTo>
                <a:lnTo>
                  <a:pt x="1340897" y="193738"/>
                </a:lnTo>
                <a:lnTo>
                  <a:pt x="1364968" y="188166"/>
                </a:lnTo>
                <a:lnTo>
                  <a:pt x="1389633" y="186309"/>
                </a:lnTo>
                <a:lnTo>
                  <a:pt x="1507956" y="186309"/>
                </a:lnTo>
                <a:lnTo>
                  <a:pt x="1490535" y="157337"/>
                </a:lnTo>
                <a:lnTo>
                  <a:pt x="1453149" y="134963"/>
                </a:lnTo>
                <a:lnTo>
                  <a:pt x="1400809" y="127508"/>
                </a:lnTo>
                <a:close/>
              </a:path>
              <a:path w="1520825" h="421005">
                <a:moveTo>
                  <a:pt x="904452" y="186309"/>
                </a:moveTo>
                <a:lnTo>
                  <a:pt x="786129" y="186309"/>
                </a:lnTo>
                <a:lnTo>
                  <a:pt x="807872" y="189168"/>
                </a:lnTo>
                <a:lnTo>
                  <a:pt x="823388" y="197754"/>
                </a:lnTo>
                <a:lnTo>
                  <a:pt x="832689" y="212080"/>
                </a:lnTo>
                <a:lnTo>
                  <a:pt x="835787" y="232156"/>
                </a:lnTo>
                <a:lnTo>
                  <a:pt x="759967" y="242188"/>
                </a:lnTo>
                <a:lnTo>
                  <a:pt x="717796" y="252783"/>
                </a:lnTo>
                <a:lnTo>
                  <a:pt x="687673" y="271986"/>
                </a:lnTo>
                <a:lnTo>
                  <a:pt x="669599" y="299785"/>
                </a:lnTo>
                <a:lnTo>
                  <a:pt x="663575" y="336169"/>
                </a:lnTo>
                <a:lnTo>
                  <a:pt x="665027" y="354455"/>
                </a:lnTo>
                <a:lnTo>
                  <a:pt x="686815" y="397763"/>
                </a:lnTo>
                <a:lnTo>
                  <a:pt x="731660" y="419427"/>
                </a:lnTo>
                <a:lnTo>
                  <a:pt x="750951" y="420877"/>
                </a:lnTo>
                <a:lnTo>
                  <a:pt x="776809" y="417929"/>
                </a:lnTo>
                <a:lnTo>
                  <a:pt x="799322" y="409098"/>
                </a:lnTo>
                <a:lnTo>
                  <a:pt x="818477" y="394410"/>
                </a:lnTo>
                <a:lnTo>
                  <a:pt x="834263" y="373888"/>
                </a:lnTo>
                <a:lnTo>
                  <a:pt x="916939" y="373888"/>
                </a:lnTo>
                <a:lnTo>
                  <a:pt x="916939" y="359663"/>
                </a:lnTo>
                <a:lnTo>
                  <a:pt x="780923" y="359663"/>
                </a:lnTo>
                <a:lnTo>
                  <a:pt x="772632" y="359070"/>
                </a:lnTo>
                <a:lnTo>
                  <a:pt x="743592" y="333138"/>
                </a:lnTo>
                <a:lnTo>
                  <a:pt x="742950" y="326136"/>
                </a:lnTo>
                <a:lnTo>
                  <a:pt x="745589" y="311540"/>
                </a:lnTo>
                <a:lnTo>
                  <a:pt x="753490" y="300339"/>
                </a:lnTo>
                <a:lnTo>
                  <a:pt x="766631" y="292542"/>
                </a:lnTo>
                <a:lnTo>
                  <a:pt x="784987" y="288163"/>
                </a:lnTo>
                <a:lnTo>
                  <a:pt x="835787" y="281559"/>
                </a:lnTo>
                <a:lnTo>
                  <a:pt x="916939" y="281559"/>
                </a:lnTo>
                <a:lnTo>
                  <a:pt x="916939" y="246887"/>
                </a:lnTo>
                <a:lnTo>
                  <a:pt x="909462" y="194641"/>
                </a:lnTo>
                <a:lnTo>
                  <a:pt x="904452" y="186309"/>
                </a:lnTo>
                <a:close/>
              </a:path>
              <a:path w="1520825" h="421005">
                <a:moveTo>
                  <a:pt x="916939" y="373888"/>
                </a:moveTo>
                <a:lnTo>
                  <a:pt x="835278" y="373888"/>
                </a:lnTo>
                <a:lnTo>
                  <a:pt x="835278" y="414020"/>
                </a:lnTo>
                <a:lnTo>
                  <a:pt x="916939" y="414020"/>
                </a:lnTo>
                <a:lnTo>
                  <a:pt x="916939" y="373888"/>
                </a:lnTo>
                <a:close/>
              </a:path>
              <a:path w="1520825" h="421005">
                <a:moveTo>
                  <a:pt x="916939" y="281559"/>
                </a:moveTo>
                <a:lnTo>
                  <a:pt x="835787" y="281559"/>
                </a:lnTo>
                <a:lnTo>
                  <a:pt x="835787" y="300354"/>
                </a:lnTo>
                <a:lnTo>
                  <a:pt x="834834" y="312664"/>
                </a:lnTo>
                <a:lnTo>
                  <a:pt x="812355" y="350234"/>
                </a:lnTo>
                <a:lnTo>
                  <a:pt x="780923" y="359663"/>
                </a:lnTo>
                <a:lnTo>
                  <a:pt x="916939" y="359663"/>
                </a:lnTo>
                <a:lnTo>
                  <a:pt x="916939" y="281559"/>
                </a:lnTo>
                <a:close/>
              </a:path>
              <a:path w="1520825" h="421005">
                <a:moveTo>
                  <a:pt x="797305" y="127508"/>
                </a:moveTo>
                <a:lnTo>
                  <a:pt x="755675" y="131526"/>
                </a:lnTo>
                <a:lnTo>
                  <a:pt x="712438" y="142239"/>
                </a:lnTo>
                <a:lnTo>
                  <a:pt x="691134" y="151002"/>
                </a:lnTo>
                <a:lnTo>
                  <a:pt x="691134" y="216026"/>
                </a:lnTo>
                <a:lnTo>
                  <a:pt x="713942" y="203025"/>
                </a:lnTo>
                <a:lnTo>
                  <a:pt x="737393" y="193738"/>
                </a:lnTo>
                <a:lnTo>
                  <a:pt x="761464" y="188166"/>
                </a:lnTo>
                <a:lnTo>
                  <a:pt x="786129" y="186309"/>
                </a:lnTo>
                <a:lnTo>
                  <a:pt x="904452" y="186309"/>
                </a:lnTo>
                <a:lnTo>
                  <a:pt x="887031" y="157337"/>
                </a:lnTo>
                <a:lnTo>
                  <a:pt x="849645" y="134963"/>
                </a:lnTo>
                <a:lnTo>
                  <a:pt x="797305" y="127508"/>
                </a:lnTo>
                <a:close/>
              </a:path>
              <a:path w="1520825" h="421005">
                <a:moveTo>
                  <a:pt x="253634" y="381508"/>
                </a:moveTo>
                <a:lnTo>
                  <a:pt x="87375" y="381508"/>
                </a:lnTo>
                <a:lnTo>
                  <a:pt x="102187" y="398750"/>
                </a:lnTo>
                <a:lnTo>
                  <a:pt x="120141" y="411051"/>
                </a:lnTo>
                <a:lnTo>
                  <a:pt x="141239" y="418423"/>
                </a:lnTo>
                <a:lnTo>
                  <a:pt x="165480" y="420877"/>
                </a:lnTo>
                <a:lnTo>
                  <a:pt x="192605" y="418232"/>
                </a:lnTo>
                <a:lnTo>
                  <a:pt x="216836" y="410289"/>
                </a:lnTo>
                <a:lnTo>
                  <a:pt x="238186" y="397035"/>
                </a:lnTo>
                <a:lnTo>
                  <a:pt x="253634" y="381508"/>
                </a:lnTo>
                <a:close/>
              </a:path>
              <a:path w="1520825" h="421005">
                <a:moveTo>
                  <a:pt x="86360" y="0"/>
                </a:moveTo>
                <a:lnTo>
                  <a:pt x="0" y="0"/>
                </a:lnTo>
                <a:lnTo>
                  <a:pt x="0" y="414020"/>
                </a:lnTo>
                <a:lnTo>
                  <a:pt x="86360" y="414020"/>
                </a:lnTo>
                <a:lnTo>
                  <a:pt x="86360" y="381508"/>
                </a:lnTo>
                <a:lnTo>
                  <a:pt x="253634" y="381508"/>
                </a:lnTo>
                <a:lnTo>
                  <a:pt x="256666" y="378460"/>
                </a:lnTo>
                <a:lnTo>
                  <a:pt x="271649" y="355598"/>
                </a:lnTo>
                <a:lnTo>
                  <a:pt x="272008" y="354711"/>
                </a:lnTo>
                <a:lnTo>
                  <a:pt x="140335" y="354711"/>
                </a:lnTo>
                <a:lnTo>
                  <a:pt x="128764" y="353613"/>
                </a:lnTo>
                <a:lnTo>
                  <a:pt x="93696" y="327552"/>
                </a:lnTo>
                <a:lnTo>
                  <a:pt x="84962" y="292226"/>
                </a:lnTo>
                <a:lnTo>
                  <a:pt x="84962" y="263525"/>
                </a:lnTo>
                <a:lnTo>
                  <a:pt x="94553" y="223430"/>
                </a:lnTo>
                <a:lnTo>
                  <a:pt x="132627" y="194887"/>
                </a:lnTo>
                <a:lnTo>
                  <a:pt x="145034" y="193675"/>
                </a:lnTo>
                <a:lnTo>
                  <a:pt x="277732" y="193675"/>
                </a:lnTo>
                <a:lnTo>
                  <a:pt x="274381" y="184987"/>
                </a:lnTo>
                <a:lnTo>
                  <a:pt x="268976" y="176402"/>
                </a:lnTo>
                <a:lnTo>
                  <a:pt x="86360" y="176402"/>
                </a:lnTo>
                <a:lnTo>
                  <a:pt x="86360" y="0"/>
                </a:lnTo>
                <a:close/>
              </a:path>
              <a:path w="1520825" h="421005">
                <a:moveTo>
                  <a:pt x="277732" y="193675"/>
                </a:moveTo>
                <a:lnTo>
                  <a:pt x="145034" y="193675"/>
                </a:lnTo>
                <a:lnTo>
                  <a:pt x="158037" y="194889"/>
                </a:lnTo>
                <a:lnTo>
                  <a:pt x="169433" y="198532"/>
                </a:lnTo>
                <a:lnTo>
                  <a:pt x="198596" y="236458"/>
                </a:lnTo>
                <a:lnTo>
                  <a:pt x="202311" y="267335"/>
                </a:lnTo>
                <a:lnTo>
                  <a:pt x="201306" y="287079"/>
                </a:lnTo>
                <a:lnTo>
                  <a:pt x="186054" y="331977"/>
                </a:lnTo>
                <a:lnTo>
                  <a:pt x="154265" y="353302"/>
                </a:lnTo>
                <a:lnTo>
                  <a:pt x="140335" y="354711"/>
                </a:lnTo>
                <a:lnTo>
                  <a:pt x="272008" y="354711"/>
                </a:lnTo>
                <a:lnTo>
                  <a:pt x="282320" y="329295"/>
                </a:lnTo>
                <a:lnTo>
                  <a:pt x="288706" y="299539"/>
                </a:lnTo>
                <a:lnTo>
                  <a:pt x="290829" y="266319"/>
                </a:lnTo>
                <a:lnTo>
                  <a:pt x="289040" y="236458"/>
                </a:lnTo>
                <a:lnTo>
                  <a:pt x="288914" y="235346"/>
                </a:lnTo>
                <a:lnTo>
                  <a:pt x="283511" y="208661"/>
                </a:lnTo>
                <a:lnTo>
                  <a:pt x="277732" y="193675"/>
                </a:lnTo>
                <a:close/>
              </a:path>
              <a:path w="1520825" h="421005">
                <a:moveTo>
                  <a:pt x="178307" y="127508"/>
                </a:moveTo>
                <a:lnTo>
                  <a:pt x="150544" y="130575"/>
                </a:lnTo>
                <a:lnTo>
                  <a:pt x="126126" y="139763"/>
                </a:lnTo>
                <a:lnTo>
                  <a:pt x="105066" y="155047"/>
                </a:lnTo>
                <a:lnTo>
                  <a:pt x="87375" y="176402"/>
                </a:lnTo>
                <a:lnTo>
                  <a:pt x="268976" y="176402"/>
                </a:lnTo>
                <a:lnTo>
                  <a:pt x="226202" y="136826"/>
                </a:lnTo>
                <a:lnTo>
                  <a:pt x="178307" y="127508"/>
                </a:lnTo>
                <a:close/>
              </a:path>
              <a:path w="1520825" h="421005">
                <a:moveTo>
                  <a:pt x="1041526" y="134365"/>
                </a:moveTo>
                <a:lnTo>
                  <a:pt x="949325" y="134365"/>
                </a:lnTo>
                <a:lnTo>
                  <a:pt x="1048385" y="414020"/>
                </a:lnTo>
                <a:lnTo>
                  <a:pt x="1146682" y="414020"/>
                </a:lnTo>
                <a:lnTo>
                  <a:pt x="1168154" y="356362"/>
                </a:lnTo>
                <a:lnTo>
                  <a:pt x="1099692" y="356362"/>
                </a:lnTo>
                <a:lnTo>
                  <a:pt x="1098597" y="345602"/>
                </a:lnTo>
                <a:lnTo>
                  <a:pt x="1096644" y="333724"/>
                </a:lnTo>
                <a:lnTo>
                  <a:pt x="1093835" y="320750"/>
                </a:lnTo>
                <a:lnTo>
                  <a:pt x="1090167" y="306704"/>
                </a:lnTo>
                <a:lnTo>
                  <a:pt x="1041526" y="134365"/>
                </a:lnTo>
                <a:close/>
              </a:path>
              <a:path w="1520825" h="421005">
                <a:moveTo>
                  <a:pt x="1250823" y="134365"/>
                </a:moveTo>
                <a:lnTo>
                  <a:pt x="1160652" y="134365"/>
                </a:lnTo>
                <a:lnTo>
                  <a:pt x="1110996" y="308356"/>
                </a:lnTo>
                <a:lnTo>
                  <a:pt x="1107283" y="322072"/>
                </a:lnTo>
                <a:lnTo>
                  <a:pt x="1104344" y="334645"/>
                </a:lnTo>
                <a:lnTo>
                  <a:pt x="1102191" y="346075"/>
                </a:lnTo>
                <a:lnTo>
                  <a:pt x="1100836" y="356362"/>
                </a:lnTo>
                <a:lnTo>
                  <a:pt x="1168154" y="356362"/>
                </a:lnTo>
                <a:lnTo>
                  <a:pt x="1250823" y="134365"/>
                </a:lnTo>
                <a:close/>
              </a:path>
              <a:path w="1520825" h="421005">
                <a:moveTo>
                  <a:pt x="433831" y="0"/>
                </a:moveTo>
                <a:lnTo>
                  <a:pt x="347472" y="0"/>
                </a:lnTo>
                <a:lnTo>
                  <a:pt x="347472" y="414020"/>
                </a:lnTo>
                <a:lnTo>
                  <a:pt x="433831" y="414020"/>
                </a:lnTo>
                <a:lnTo>
                  <a:pt x="433831" y="254508"/>
                </a:lnTo>
                <a:lnTo>
                  <a:pt x="434713" y="241841"/>
                </a:lnTo>
                <a:lnTo>
                  <a:pt x="455600" y="203319"/>
                </a:lnTo>
                <a:lnTo>
                  <a:pt x="485139" y="193675"/>
                </a:lnTo>
                <a:lnTo>
                  <a:pt x="610195" y="193675"/>
                </a:lnTo>
                <a:lnTo>
                  <a:pt x="609998" y="192016"/>
                </a:lnTo>
                <a:lnTo>
                  <a:pt x="601971" y="175895"/>
                </a:lnTo>
                <a:lnTo>
                  <a:pt x="433831" y="175895"/>
                </a:lnTo>
                <a:lnTo>
                  <a:pt x="433831" y="0"/>
                </a:lnTo>
                <a:close/>
              </a:path>
              <a:path w="1520825" h="421005">
                <a:moveTo>
                  <a:pt x="610195" y="193675"/>
                </a:moveTo>
                <a:lnTo>
                  <a:pt x="485139" y="193675"/>
                </a:lnTo>
                <a:lnTo>
                  <a:pt x="504715" y="197508"/>
                </a:lnTo>
                <a:lnTo>
                  <a:pt x="518683" y="209010"/>
                </a:lnTo>
                <a:lnTo>
                  <a:pt x="527055" y="228179"/>
                </a:lnTo>
                <a:lnTo>
                  <a:pt x="529791" y="254508"/>
                </a:lnTo>
                <a:lnTo>
                  <a:pt x="529843" y="414020"/>
                </a:lnTo>
                <a:lnTo>
                  <a:pt x="615950" y="414020"/>
                </a:lnTo>
                <a:lnTo>
                  <a:pt x="615908" y="241841"/>
                </a:lnTo>
                <a:lnTo>
                  <a:pt x="610195" y="193675"/>
                </a:lnTo>
                <a:close/>
              </a:path>
              <a:path w="1520825" h="421005">
                <a:moveTo>
                  <a:pt x="520826" y="127508"/>
                </a:moveTo>
                <a:lnTo>
                  <a:pt x="495087" y="130532"/>
                </a:lnTo>
                <a:lnTo>
                  <a:pt x="472170" y="139604"/>
                </a:lnTo>
                <a:lnTo>
                  <a:pt x="452086" y="154725"/>
                </a:lnTo>
                <a:lnTo>
                  <a:pt x="434848" y="175895"/>
                </a:lnTo>
                <a:lnTo>
                  <a:pt x="601971" y="175895"/>
                </a:lnTo>
                <a:lnTo>
                  <a:pt x="592153" y="156178"/>
                </a:lnTo>
                <a:lnTo>
                  <a:pt x="562425" y="134675"/>
                </a:lnTo>
                <a:lnTo>
                  <a:pt x="520826" y="127508"/>
                </a:lnTo>
                <a:close/>
              </a:path>
            </a:pathLst>
          </a:custGeom>
          <a:solidFill>
            <a:srgbClr val="2D7916"/>
          </a:solidFill>
        </p:spPr>
        <p:txBody>
          <a:bodyPr wrap="square" lIns="0" tIns="0" rIns="0" bIns="0" rtlCol="0"/>
          <a:lstStyle/>
          <a:p>
            <a:endParaRPr/>
          </a:p>
        </p:txBody>
      </p:sp>
      <p:sp>
        <p:nvSpPr>
          <p:cNvPr id="22" name="object 22"/>
          <p:cNvSpPr/>
          <p:nvPr/>
        </p:nvSpPr>
        <p:spPr>
          <a:xfrm>
            <a:off x="6645020" y="1712341"/>
            <a:ext cx="112649" cy="97916"/>
          </a:xfrm>
          <a:prstGeom prst="rect">
            <a:avLst/>
          </a:prstGeom>
          <a:blipFill>
            <a:blip r:embed="rId3" cstate="print"/>
            <a:stretch>
              <a:fillRect/>
            </a:stretch>
          </a:blipFill>
        </p:spPr>
        <p:txBody>
          <a:bodyPr wrap="square" lIns="0" tIns="0" rIns="0" bIns="0" rtlCol="0"/>
          <a:lstStyle/>
          <a:p>
            <a:endParaRPr/>
          </a:p>
        </p:txBody>
      </p:sp>
      <p:sp>
        <p:nvSpPr>
          <p:cNvPr id="23" name="object 23"/>
          <p:cNvSpPr/>
          <p:nvPr/>
        </p:nvSpPr>
        <p:spPr>
          <a:xfrm>
            <a:off x="6041516" y="1712341"/>
            <a:ext cx="112648" cy="97916"/>
          </a:xfrm>
          <a:prstGeom prst="rect">
            <a:avLst/>
          </a:prstGeom>
          <a:blipFill>
            <a:blip r:embed="rId8" cstate="print"/>
            <a:stretch>
              <a:fillRect/>
            </a:stretch>
          </a:blipFill>
        </p:spPr>
        <p:txBody>
          <a:bodyPr wrap="square" lIns="0" tIns="0" rIns="0" bIns="0" rtlCol="0"/>
          <a:lstStyle/>
          <a:p>
            <a:endParaRPr/>
          </a:p>
        </p:txBody>
      </p:sp>
      <p:sp>
        <p:nvSpPr>
          <p:cNvPr id="24" name="object 24"/>
          <p:cNvSpPr/>
          <p:nvPr/>
        </p:nvSpPr>
        <p:spPr>
          <a:xfrm>
            <a:off x="5383529" y="1624457"/>
            <a:ext cx="137159" cy="180847"/>
          </a:xfrm>
          <a:prstGeom prst="rect">
            <a:avLst/>
          </a:prstGeom>
          <a:blipFill>
            <a:blip r:embed="rId9" cstate="print"/>
            <a:stretch>
              <a:fillRect/>
            </a:stretch>
          </a:blipFill>
        </p:spPr>
        <p:txBody>
          <a:bodyPr wrap="square" lIns="0" tIns="0" rIns="0" bIns="0" rtlCol="0"/>
          <a:lstStyle/>
          <a:p>
            <a:endParaRPr/>
          </a:p>
        </p:txBody>
      </p:sp>
      <p:sp>
        <p:nvSpPr>
          <p:cNvPr id="25" name="object 25"/>
          <p:cNvSpPr/>
          <p:nvPr/>
        </p:nvSpPr>
        <p:spPr>
          <a:xfrm>
            <a:off x="6257797" y="1575053"/>
            <a:ext cx="301625" cy="280035"/>
          </a:xfrm>
          <a:custGeom>
            <a:avLst/>
            <a:gdLst/>
            <a:ahLst/>
            <a:cxnLst/>
            <a:rect l="l" t="t" r="r" b="b"/>
            <a:pathLst>
              <a:path w="301625" h="280035">
                <a:moveTo>
                  <a:pt x="0" y="0"/>
                </a:moveTo>
                <a:lnTo>
                  <a:pt x="92201" y="0"/>
                </a:lnTo>
                <a:lnTo>
                  <a:pt x="140842" y="172338"/>
                </a:lnTo>
                <a:lnTo>
                  <a:pt x="144510" y="186384"/>
                </a:lnTo>
                <a:lnTo>
                  <a:pt x="147319" y="199358"/>
                </a:lnTo>
                <a:lnTo>
                  <a:pt x="149272" y="211236"/>
                </a:lnTo>
                <a:lnTo>
                  <a:pt x="150367" y="221996"/>
                </a:lnTo>
                <a:lnTo>
                  <a:pt x="151511" y="221996"/>
                </a:lnTo>
                <a:lnTo>
                  <a:pt x="161671" y="173990"/>
                </a:lnTo>
                <a:lnTo>
                  <a:pt x="211327" y="0"/>
                </a:lnTo>
                <a:lnTo>
                  <a:pt x="301498" y="0"/>
                </a:lnTo>
                <a:lnTo>
                  <a:pt x="197357" y="279654"/>
                </a:lnTo>
                <a:lnTo>
                  <a:pt x="99060" y="279654"/>
                </a:lnTo>
                <a:lnTo>
                  <a:pt x="0" y="0"/>
                </a:lnTo>
                <a:close/>
              </a:path>
            </a:pathLst>
          </a:custGeom>
          <a:ln w="19812">
            <a:solidFill>
              <a:srgbClr val="2D7916"/>
            </a:solidFill>
          </a:ln>
        </p:spPr>
        <p:txBody>
          <a:bodyPr wrap="square" lIns="0" tIns="0" rIns="0" bIns="0" rtlCol="0"/>
          <a:lstStyle/>
          <a:p>
            <a:endParaRPr/>
          </a:p>
        </p:txBody>
      </p:sp>
      <p:sp>
        <p:nvSpPr>
          <p:cNvPr id="26" name="object 26"/>
          <p:cNvSpPr/>
          <p:nvPr/>
        </p:nvSpPr>
        <p:spPr>
          <a:xfrm>
            <a:off x="6575552" y="1568196"/>
            <a:ext cx="253365" cy="293370"/>
          </a:xfrm>
          <a:custGeom>
            <a:avLst/>
            <a:gdLst/>
            <a:ahLst/>
            <a:cxnLst/>
            <a:rect l="l" t="t" r="r" b="b"/>
            <a:pathLst>
              <a:path w="253365" h="293369">
                <a:moveTo>
                  <a:pt x="133730" y="0"/>
                </a:moveTo>
                <a:lnTo>
                  <a:pt x="186070" y="7455"/>
                </a:lnTo>
                <a:lnTo>
                  <a:pt x="223456" y="29829"/>
                </a:lnTo>
                <a:lnTo>
                  <a:pt x="245887" y="67133"/>
                </a:lnTo>
                <a:lnTo>
                  <a:pt x="253365" y="119379"/>
                </a:lnTo>
                <a:lnTo>
                  <a:pt x="253365" y="286512"/>
                </a:lnTo>
                <a:lnTo>
                  <a:pt x="171703" y="286512"/>
                </a:lnTo>
                <a:lnTo>
                  <a:pt x="171703" y="246379"/>
                </a:lnTo>
                <a:lnTo>
                  <a:pt x="170688" y="246379"/>
                </a:lnTo>
                <a:lnTo>
                  <a:pt x="154902" y="266902"/>
                </a:lnTo>
                <a:lnTo>
                  <a:pt x="135747" y="281590"/>
                </a:lnTo>
                <a:lnTo>
                  <a:pt x="113234" y="290421"/>
                </a:lnTo>
                <a:lnTo>
                  <a:pt x="87375" y="293369"/>
                </a:lnTo>
                <a:lnTo>
                  <a:pt x="68085" y="291919"/>
                </a:lnTo>
                <a:lnTo>
                  <a:pt x="23241" y="270255"/>
                </a:lnTo>
                <a:lnTo>
                  <a:pt x="1452" y="226947"/>
                </a:lnTo>
                <a:lnTo>
                  <a:pt x="0" y="208661"/>
                </a:lnTo>
                <a:lnTo>
                  <a:pt x="6024" y="172277"/>
                </a:lnTo>
                <a:lnTo>
                  <a:pt x="24098" y="144478"/>
                </a:lnTo>
                <a:lnTo>
                  <a:pt x="54221" y="125275"/>
                </a:lnTo>
                <a:lnTo>
                  <a:pt x="96393" y="114680"/>
                </a:lnTo>
                <a:lnTo>
                  <a:pt x="172212" y="104648"/>
                </a:lnTo>
                <a:lnTo>
                  <a:pt x="169114" y="84572"/>
                </a:lnTo>
                <a:lnTo>
                  <a:pt x="159813" y="70246"/>
                </a:lnTo>
                <a:lnTo>
                  <a:pt x="144297" y="61660"/>
                </a:lnTo>
                <a:lnTo>
                  <a:pt x="122554" y="58800"/>
                </a:lnTo>
                <a:lnTo>
                  <a:pt x="97889" y="60658"/>
                </a:lnTo>
                <a:lnTo>
                  <a:pt x="73818" y="66230"/>
                </a:lnTo>
                <a:lnTo>
                  <a:pt x="50367" y="75517"/>
                </a:lnTo>
                <a:lnTo>
                  <a:pt x="27558" y="88518"/>
                </a:lnTo>
                <a:lnTo>
                  <a:pt x="27558" y="23494"/>
                </a:lnTo>
                <a:lnTo>
                  <a:pt x="76834" y="7112"/>
                </a:lnTo>
                <a:lnTo>
                  <a:pt x="120536" y="450"/>
                </a:lnTo>
                <a:lnTo>
                  <a:pt x="133730" y="0"/>
                </a:lnTo>
                <a:close/>
              </a:path>
            </a:pathLst>
          </a:custGeom>
          <a:ln w="19812">
            <a:solidFill>
              <a:srgbClr val="2D7916"/>
            </a:solidFill>
          </a:ln>
        </p:spPr>
        <p:txBody>
          <a:bodyPr wrap="square" lIns="0" tIns="0" rIns="0" bIns="0" rtlCol="0"/>
          <a:lstStyle/>
          <a:p>
            <a:endParaRPr/>
          </a:p>
        </p:txBody>
      </p:sp>
      <p:sp>
        <p:nvSpPr>
          <p:cNvPr id="27" name="object 27"/>
          <p:cNvSpPr/>
          <p:nvPr/>
        </p:nvSpPr>
        <p:spPr>
          <a:xfrm>
            <a:off x="5972047" y="1568196"/>
            <a:ext cx="253365" cy="293370"/>
          </a:xfrm>
          <a:custGeom>
            <a:avLst/>
            <a:gdLst/>
            <a:ahLst/>
            <a:cxnLst/>
            <a:rect l="l" t="t" r="r" b="b"/>
            <a:pathLst>
              <a:path w="253364" h="293369">
                <a:moveTo>
                  <a:pt x="133730" y="0"/>
                </a:moveTo>
                <a:lnTo>
                  <a:pt x="186070" y="7455"/>
                </a:lnTo>
                <a:lnTo>
                  <a:pt x="223456" y="29829"/>
                </a:lnTo>
                <a:lnTo>
                  <a:pt x="245887" y="67133"/>
                </a:lnTo>
                <a:lnTo>
                  <a:pt x="253364" y="119379"/>
                </a:lnTo>
                <a:lnTo>
                  <a:pt x="253364" y="286512"/>
                </a:lnTo>
                <a:lnTo>
                  <a:pt x="171703" y="286512"/>
                </a:lnTo>
                <a:lnTo>
                  <a:pt x="171703" y="246379"/>
                </a:lnTo>
                <a:lnTo>
                  <a:pt x="170687" y="246379"/>
                </a:lnTo>
                <a:lnTo>
                  <a:pt x="154902" y="266902"/>
                </a:lnTo>
                <a:lnTo>
                  <a:pt x="135747" y="281590"/>
                </a:lnTo>
                <a:lnTo>
                  <a:pt x="113234" y="290421"/>
                </a:lnTo>
                <a:lnTo>
                  <a:pt x="87375" y="293369"/>
                </a:lnTo>
                <a:lnTo>
                  <a:pt x="68085" y="291919"/>
                </a:lnTo>
                <a:lnTo>
                  <a:pt x="23240" y="270255"/>
                </a:lnTo>
                <a:lnTo>
                  <a:pt x="1452" y="226947"/>
                </a:lnTo>
                <a:lnTo>
                  <a:pt x="0" y="208661"/>
                </a:lnTo>
                <a:lnTo>
                  <a:pt x="6024" y="172277"/>
                </a:lnTo>
                <a:lnTo>
                  <a:pt x="24098" y="144478"/>
                </a:lnTo>
                <a:lnTo>
                  <a:pt x="54221" y="125275"/>
                </a:lnTo>
                <a:lnTo>
                  <a:pt x="96392" y="114680"/>
                </a:lnTo>
                <a:lnTo>
                  <a:pt x="172212" y="104648"/>
                </a:lnTo>
                <a:lnTo>
                  <a:pt x="169114" y="84572"/>
                </a:lnTo>
                <a:lnTo>
                  <a:pt x="159813" y="70246"/>
                </a:lnTo>
                <a:lnTo>
                  <a:pt x="144297" y="61660"/>
                </a:lnTo>
                <a:lnTo>
                  <a:pt x="122554" y="58800"/>
                </a:lnTo>
                <a:lnTo>
                  <a:pt x="97889" y="60658"/>
                </a:lnTo>
                <a:lnTo>
                  <a:pt x="73818" y="66230"/>
                </a:lnTo>
                <a:lnTo>
                  <a:pt x="50367" y="75517"/>
                </a:lnTo>
                <a:lnTo>
                  <a:pt x="27559" y="88518"/>
                </a:lnTo>
                <a:lnTo>
                  <a:pt x="27559" y="23494"/>
                </a:lnTo>
                <a:lnTo>
                  <a:pt x="76835" y="7112"/>
                </a:lnTo>
                <a:lnTo>
                  <a:pt x="120536" y="450"/>
                </a:lnTo>
                <a:lnTo>
                  <a:pt x="133730" y="0"/>
                </a:lnTo>
                <a:close/>
              </a:path>
            </a:pathLst>
          </a:custGeom>
          <a:ln w="19812">
            <a:solidFill>
              <a:srgbClr val="2D7916"/>
            </a:solidFill>
          </a:ln>
        </p:spPr>
        <p:txBody>
          <a:bodyPr wrap="square" lIns="0" tIns="0" rIns="0" bIns="0" rtlCol="0"/>
          <a:lstStyle/>
          <a:p>
            <a:endParaRPr/>
          </a:p>
        </p:txBody>
      </p:sp>
      <p:sp>
        <p:nvSpPr>
          <p:cNvPr id="28" name="object 28"/>
          <p:cNvSpPr/>
          <p:nvPr/>
        </p:nvSpPr>
        <p:spPr>
          <a:xfrm>
            <a:off x="5655945" y="1440688"/>
            <a:ext cx="268605" cy="414020"/>
          </a:xfrm>
          <a:custGeom>
            <a:avLst/>
            <a:gdLst/>
            <a:ahLst/>
            <a:cxnLst/>
            <a:rect l="l" t="t" r="r" b="b"/>
            <a:pathLst>
              <a:path w="268604" h="414019">
                <a:moveTo>
                  <a:pt x="0" y="0"/>
                </a:moveTo>
                <a:lnTo>
                  <a:pt x="86359" y="0"/>
                </a:lnTo>
                <a:lnTo>
                  <a:pt x="86359" y="175895"/>
                </a:lnTo>
                <a:lnTo>
                  <a:pt x="87375" y="175895"/>
                </a:lnTo>
                <a:lnTo>
                  <a:pt x="104614" y="154725"/>
                </a:lnTo>
                <a:lnTo>
                  <a:pt x="124698" y="139604"/>
                </a:lnTo>
                <a:lnTo>
                  <a:pt x="147615" y="130532"/>
                </a:lnTo>
                <a:lnTo>
                  <a:pt x="173354" y="127508"/>
                </a:lnTo>
                <a:lnTo>
                  <a:pt x="214953" y="134675"/>
                </a:lnTo>
                <a:lnTo>
                  <a:pt x="244681" y="156178"/>
                </a:lnTo>
                <a:lnTo>
                  <a:pt x="262526" y="192016"/>
                </a:lnTo>
                <a:lnTo>
                  <a:pt x="268477" y="242188"/>
                </a:lnTo>
                <a:lnTo>
                  <a:pt x="268477" y="414020"/>
                </a:lnTo>
                <a:lnTo>
                  <a:pt x="182371" y="414020"/>
                </a:lnTo>
                <a:lnTo>
                  <a:pt x="182371" y="255015"/>
                </a:lnTo>
                <a:lnTo>
                  <a:pt x="179583" y="228179"/>
                </a:lnTo>
                <a:lnTo>
                  <a:pt x="171211" y="209010"/>
                </a:lnTo>
                <a:lnTo>
                  <a:pt x="157243" y="197508"/>
                </a:lnTo>
                <a:lnTo>
                  <a:pt x="137667" y="193675"/>
                </a:lnTo>
                <a:lnTo>
                  <a:pt x="126710" y="194746"/>
                </a:lnTo>
                <a:lnTo>
                  <a:pt x="94289" y="219985"/>
                </a:lnTo>
                <a:lnTo>
                  <a:pt x="86359" y="254508"/>
                </a:lnTo>
                <a:lnTo>
                  <a:pt x="86359" y="414020"/>
                </a:lnTo>
                <a:lnTo>
                  <a:pt x="0" y="414020"/>
                </a:lnTo>
                <a:lnTo>
                  <a:pt x="0" y="0"/>
                </a:lnTo>
                <a:close/>
              </a:path>
            </a:pathLst>
          </a:custGeom>
          <a:ln w="19812">
            <a:solidFill>
              <a:srgbClr val="2D7916"/>
            </a:solidFill>
          </a:ln>
        </p:spPr>
        <p:txBody>
          <a:bodyPr wrap="square" lIns="0" tIns="0" rIns="0" bIns="0" rtlCol="0"/>
          <a:lstStyle/>
          <a:p>
            <a:endParaRPr/>
          </a:p>
        </p:txBody>
      </p:sp>
      <p:sp>
        <p:nvSpPr>
          <p:cNvPr id="29" name="object 29"/>
          <p:cNvSpPr/>
          <p:nvPr/>
        </p:nvSpPr>
        <p:spPr>
          <a:xfrm>
            <a:off x="5308472" y="1440688"/>
            <a:ext cx="290830" cy="421005"/>
          </a:xfrm>
          <a:custGeom>
            <a:avLst/>
            <a:gdLst/>
            <a:ahLst/>
            <a:cxnLst/>
            <a:rect l="l" t="t" r="r" b="b"/>
            <a:pathLst>
              <a:path w="290829" h="421005">
                <a:moveTo>
                  <a:pt x="0" y="0"/>
                </a:moveTo>
                <a:lnTo>
                  <a:pt x="86360" y="0"/>
                </a:lnTo>
                <a:lnTo>
                  <a:pt x="86360" y="176402"/>
                </a:lnTo>
                <a:lnTo>
                  <a:pt x="87375" y="176402"/>
                </a:lnTo>
                <a:lnTo>
                  <a:pt x="105066" y="155047"/>
                </a:lnTo>
                <a:lnTo>
                  <a:pt x="126126" y="139763"/>
                </a:lnTo>
                <a:lnTo>
                  <a:pt x="150544" y="130575"/>
                </a:lnTo>
                <a:lnTo>
                  <a:pt x="178307" y="127508"/>
                </a:lnTo>
                <a:lnTo>
                  <a:pt x="203809" y="129839"/>
                </a:lnTo>
                <a:lnTo>
                  <a:pt x="245477" y="148457"/>
                </a:lnTo>
                <a:lnTo>
                  <a:pt x="274381" y="184987"/>
                </a:lnTo>
                <a:lnTo>
                  <a:pt x="288998" y="235763"/>
                </a:lnTo>
                <a:lnTo>
                  <a:pt x="290829" y="266319"/>
                </a:lnTo>
                <a:lnTo>
                  <a:pt x="288706" y="299539"/>
                </a:lnTo>
                <a:lnTo>
                  <a:pt x="271649" y="355598"/>
                </a:lnTo>
                <a:lnTo>
                  <a:pt x="238186" y="397035"/>
                </a:lnTo>
                <a:lnTo>
                  <a:pt x="192605" y="418232"/>
                </a:lnTo>
                <a:lnTo>
                  <a:pt x="165480" y="420877"/>
                </a:lnTo>
                <a:lnTo>
                  <a:pt x="141239" y="418423"/>
                </a:lnTo>
                <a:lnTo>
                  <a:pt x="120141" y="411051"/>
                </a:lnTo>
                <a:lnTo>
                  <a:pt x="102187" y="398750"/>
                </a:lnTo>
                <a:lnTo>
                  <a:pt x="87375" y="381508"/>
                </a:lnTo>
                <a:lnTo>
                  <a:pt x="86360" y="381508"/>
                </a:lnTo>
                <a:lnTo>
                  <a:pt x="86360" y="414020"/>
                </a:lnTo>
                <a:lnTo>
                  <a:pt x="0" y="414020"/>
                </a:lnTo>
                <a:lnTo>
                  <a:pt x="0" y="0"/>
                </a:lnTo>
                <a:close/>
              </a:path>
            </a:pathLst>
          </a:custGeom>
          <a:ln w="19812">
            <a:solidFill>
              <a:srgbClr val="2D7916"/>
            </a:solidFill>
          </a:ln>
        </p:spPr>
        <p:txBody>
          <a:bodyPr wrap="square" lIns="0" tIns="0" rIns="0" bIns="0" rtlCol="0"/>
          <a:lstStyle/>
          <a:p>
            <a:endParaRPr/>
          </a:p>
        </p:txBody>
      </p:sp>
      <p:sp>
        <p:nvSpPr>
          <p:cNvPr id="30" name="object 30"/>
          <p:cNvSpPr/>
          <p:nvPr/>
        </p:nvSpPr>
        <p:spPr>
          <a:xfrm>
            <a:off x="6881114" y="1443863"/>
            <a:ext cx="238886" cy="141096"/>
          </a:xfrm>
          <a:prstGeom prst="rect">
            <a:avLst/>
          </a:prstGeom>
          <a:blipFill>
            <a:blip r:embed="rId10" cstate="print"/>
            <a:stretch>
              <a:fillRect/>
            </a:stretch>
          </a:blipFill>
        </p:spPr>
        <p:txBody>
          <a:bodyPr wrap="square" lIns="0" tIns="0" rIns="0" bIns="0" rtlCol="0"/>
          <a:lstStyle/>
          <a:p>
            <a:endParaRPr/>
          </a:p>
        </p:txBody>
      </p:sp>
      <p:sp>
        <p:nvSpPr>
          <p:cNvPr id="31" name="object 31"/>
          <p:cNvSpPr/>
          <p:nvPr/>
        </p:nvSpPr>
        <p:spPr>
          <a:xfrm>
            <a:off x="327659" y="2133600"/>
            <a:ext cx="3340608" cy="3528060"/>
          </a:xfrm>
          <a:prstGeom prst="rect">
            <a:avLst/>
          </a:prstGeom>
          <a:blipFill>
            <a:blip r:embed="rId11" cstate="print"/>
            <a:stretch>
              <a:fillRect/>
            </a:stretch>
          </a:blipFill>
        </p:spPr>
        <p:txBody>
          <a:bodyPr wrap="square" lIns="0" tIns="0" rIns="0" bIns="0" rtlCol="0"/>
          <a:lstStyle/>
          <a:p>
            <a:endParaRPr/>
          </a:p>
        </p:txBody>
      </p:sp>
      <p:sp>
        <p:nvSpPr>
          <p:cNvPr id="32" name="object 32"/>
          <p:cNvSpPr/>
          <p:nvPr/>
        </p:nvSpPr>
        <p:spPr>
          <a:xfrm>
            <a:off x="4975859" y="1676400"/>
            <a:ext cx="3845051" cy="3709416"/>
          </a:xfrm>
          <a:prstGeom prst="rect">
            <a:avLst/>
          </a:prstGeom>
          <a:blipFill>
            <a:blip r:embed="rId12" cstate="print"/>
            <a:stretch>
              <a:fillRect/>
            </a:stretch>
          </a:blipFill>
        </p:spPr>
        <p:txBody>
          <a:bodyPr wrap="square" lIns="0" tIns="0" rIns="0" bIns="0" rtlCol="0"/>
          <a:lstStyle/>
          <a:p>
            <a:endParaRPr/>
          </a:p>
        </p:txBody>
      </p:sp>
      <p:sp>
        <p:nvSpPr>
          <p:cNvPr id="33" name="object 33"/>
          <p:cNvSpPr/>
          <p:nvPr/>
        </p:nvSpPr>
        <p:spPr>
          <a:xfrm>
            <a:off x="2446020" y="3332988"/>
            <a:ext cx="3991355" cy="3125724"/>
          </a:xfrm>
          <a:prstGeom prst="rect">
            <a:avLst/>
          </a:prstGeom>
          <a:blipFill>
            <a:blip r:embed="rId13" cstate="print"/>
            <a:stretch>
              <a:fillRect/>
            </a:stretch>
          </a:blipFill>
        </p:spPr>
        <p:txBody>
          <a:bodyPr wrap="square" lIns="0" tIns="0" rIns="0" bIns="0" rtlCol="0"/>
          <a:lstStyle/>
          <a:p>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67563" y="692645"/>
            <a:ext cx="8217966" cy="5743448"/>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8028431" y="5925311"/>
            <a:ext cx="1115568" cy="932685"/>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824226" y="1453133"/>
            <a:ext cx="3455542" cy="542797"/>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535940" y="2308986"/>
            <a:ext cx="8074025" cy="2366645"/>
          </a:xfrm>
          <a:prstGeom prst="rect">
            <a:avLst/>
          </a:prstGeom>
        </p:spPr>
        <p:txBody>
          <a:bodyPr vert="horz" wrap="square" lIns="0" tIns="12700" rIns="0" bIns="0" rtlCol="0">
            <a:spAutoFit/>
          </a:bodyPr>
          <a:lstStyle/>
          <a:p>
            <a:pPr marL="355600" marR="5080" indent="-343535" algn="just">
              <a:lnSpc>
                <a:spcPct val="100000"/>
              </a:lnSpc>
              <a:spcBef>
                <a:spcPts val="100"/>
              </a:spcBef>
              <a:buFont typeface="Arial"/>
              <a:buChar char="•"/>
              <a:tabLst>
                <a:tab pos="356235" algn="l"/>
              </a:tabLst>
            </a:pPr>
            <a:r>
              <a:rPr sz="2400" spc="-25" dirty="0">
                <a:solidFill>
                  <a:srgbClr val="DA5003"/>
                </a:solidFill>
                <a:latin typeface="Times New Roman"/>
                <a:cs typeface="Times New Roman"/>
              </a:rPr>
              <a:t>Tourism </a:t>
            </a:r>
            <a:r>
              <a:rPr sz="2400" dirty="0">
                <a:solidFill>
                  <a:srgbClr val="DA5003"/>
                </a:solidFill>
                <a:latin typeface="Times New Roman"/>
                <a:cs typeface="Times New Roman"/>
              </a:rPr>
              <a:t>is </a:t>
            </a:r>
            <a:r>
              <a:rPr sz="2400" spc="-5" dirty="0">
                <a:solidFill>
                  <a:srgbClr val="DA5003"/>
                </a:solidFill>
                <a:latin typeface="Times New Roman"/>
                <a:cs typeface="Times New Roman"/>
              </a:rPr>
              <a:t>commonly associated with trans-national travel, but  </a:t>
            </a:r>
            <a:r>
              <a:rPr sz="2400" spc="-10" dirty="0">
                <a:solidFill>
                  <a:srgbClr val="DA5003"/>
                </a:solidFill>
                <a:latin typeface="Times New Roman"/>
                <a:cs typeface="Times New Roman"/>
              </a:rPr>
              <a:t>may </a:t>
            </a:r>
            <a:r>
              <a:rPr sz="2400" dirty="0">
                <a:solidFill>
                  <a:srgbClr val="DA5003"/>
                </a:solidFill>
                <a:latin typeface="Times New Roman"/>
                <a:cs typeface="Times New Roman"/>
              </a:rPr>
              <a:t>also </a:t>
            </a:r>
            <a:r>
              <a:rPr sz="2400" spc="-5" dirty="0">
                <a:solidFill>
                  <a:srgbClr val="DA5003"/>
                </a:solidFill>
                <a:latin typeface="Times New Roman"/>
                <a:cs typeface="Times New Roman"/>
              </a:rPr>
              <a:t>refer </a:t>
            </a:r>
            <a:r>
              <a:rPr sz="2400" dirty="0">
                <a:solidFill>
                  <a:srgbClr val="DA5003"/>
                </a:solidFill>
                <a:latin typeface="Times New Roman"/>
                <a:cs typeface="Times New Roman"/>
              </a:rPr>
              <a:t>to </a:t>
            </a:r>
            <a:r>
              <a:rPr sz="2400" spc="-5" dirty="0">
                <a:solidFill>
                  <a:srgbClr val="DA5003"/>
                </a:solidFill>
                <a:latin typeface="Times New Roman"/>
                <a:cs typeface="Times New Roman"/>
              </a:rPr>
              <a:t>travel </a:t>
            </a:r>
            <a:r>
              <a:rPr sz="2400" dirty="0">
                <a:solidFill>
                  <a:srgbClr val="DA5003"/>
                </a:solidFill>
                <a:latin typeface="Times New Roman"/>
                <a:cs typeface="Times New Roman"/>
              </a:rPr>
              <a:t>to </a:t>
            </a:r>
            <a:r>
              <a:rPr sz="2400" spc="-5" dirty="0">
                <a:solidFill>
                  <a:srgbClr val="DA5003"/>
                </a:solidFill>
                <a:latin typeface="Times New Roman"/>
                <a:cs typeface="Times New Roman"/>
              </a:rPr>
              <a:t>another location within </a:t>
            </a:r>
            <a:r>
              <a:rPr sz="2400" dirty="0">
                <a:solidFill>
                  <a:srgbClr val="DA5003"/>
                </a:solidFill>
                <a:latin typeface="Times New Roman"/>
                <a:cs typeface="Times New Roman"/>
              </a:rPr>
              <a:t>the </a:t>
            </a:r>
            <a:r>
              <a:rPr sz="2400" spc="-5" dirty="0">
                <a:solidFill>
                  <a:srgbClr val="DA5003"/>
                </a:solidFill>
                <a:latin typeface="Times New Roman"/>
                <a:cs typeface="Times New Roman"/>
              </a:rPr>
              <a:t>same </a:t>
            </a:r>
            <a:r>
              <a:rPr sz="2400" spc="590" dirty="0">
                <a:solidFill>
                  <a:srgbClr val="DA5003"/>
                </a:solidFill>
                <a:latin typeface="Times New Roman"/>
                <a:cs typeface="Times New Roman"/>
              </a:rPr>
              <a:t> </a:t>
            </a:r>
            <a:r>
              <a:rPr sz="2400" spc="-20" dirty="0">
                <a:solidFill>
                  <a:srgbClr val="DA5003"/>
                </a:solidFill>
                <a:latin typeface="Times New Roman"/>
                <a:cs typeface="Times New Roman"/>
              </a:rPr>
              <a:t>country.</a:t>
            </a:r>
            <a:endParaRPr sz="2400">
              <a:latin typeface="Times New Roman"/>
              <a:cs typeface="Times New Roman"/>
            </a:endParaRPr>
          </a:p>
          <a:p>
            <a:pPr>
              <a:lnSpc>
                <a:spcPct val="100000"/>
              </a:lnSpc>
              <a:spcBef>
                <a:spcPts val="5"/>
              </a:spcBef>
              <a:buClr>
                <a:srgbClr val="DA5003"/>
              </a:buClr>
              <a:buFont typeface="Arial"/>
              <a:buChar char="•"/>
            </a:pPr>
            <a:endParaRPr sz="3500">
              <a:latin typeface="Times New Roman"/>
              <a:cs typeface="Times New Roman"/>
            </a:endParaRPr>
          </a:p>
          <a:p>
            <a:pPr marL="355600" marR="5080" indent="-343535" algn="just">
              <a:lnSpc>
                <a:spcPct val="100000"/>
              </a:lnSpc>
              <a:spcBef>
                <a:spcPts val="5"/>
              </a:spcBef>
              <a:buFont typeface="Arial"/>
              <a:buChar char="•"/>
              <a:tabLst>
                <a:tab pos="356235" algn="l"/>
              </a:tabLst>
            </a:pPr>
            <a:r>
              <a:rPr sz="2400" spc="-35" dirty="0">
                <a:solidFill>
                  <a:srgbClr val="DA5003"/>
                </a:solidFill>
                <a:latin typeface="Times New Roman"/>
                <a:cs typeface="Times New Roman"/>
              </a:rPr>
              <a:t>Temporary, </a:t>
            </a:r>
            <a:r>
              <a:rPr sz="2400" dirty="0">
                <a:solidFill>
                  <a:srgbClr val="DA5003"/>
                </a:solidFill>
                <a:latin typeface="Times New Roman"/>
                <a:cs typeface="Times New Roman"/>
              </a:rPr>
              <a:t>short-term </a:t>
            </a:r>
            <a:r>
              <a:rPr sz="2400" spc="-5" dirty="0">
                <a:solidFill>
                  <a:srgbClr val="DA5003"/>
                </a:solidFill>
                <a:latin typeface="Times New Roman"/>
                <a:cs typeface="Times New Roman"/>
              </a:rPr>
              <a:t>movement </a:t>
            </a:r>
            <a:r>
              <a:rPr sz="2400" dirty="0">
                <a:solidFill>
                  <a:srgbClr val="DA5003"/>
                </a:solidFill>
                <a:latin typeface="Times New Roman"/>
                <a:cs typeface="Times New Roman"/>
              </a:rPr>
              <a:t>of people to </a:t>
            </a:r>
            <a:r>
              <a:rPr sz="2400" spc="-5" dirty="0">
                <a:solidFill>
                  <a:srgbClr val="DA5003"/>
                </a:solidFill>
                <a:latin typeface="Times New Roman"/>
                <a:cs typeface="Times New Roman"/>
              </a:rPr>
              <a:t>destination  </a:t>
            </a:r>
            <a:r>
              <a:rPr sz="2400" dirty="0">
                <a:solidFill>
                  <a:srgbClr val="DA5003"/>
                </a:solidFill>
                <a:latin typeface="Times New Roman"/>
                <a:cs typeface="Times New Roman"/>
              </a:rPr>
              <a:t>outside their resident</a:t>
            </a:r>
            <a:r>
              <a:rPr sz="2400" spc="-85" dirty="0">
                <a:solidFill>
                  <a:srgbClr val="DA5003"/>
                </a:solidFill>
                <a:latin typeface="Times New Roman"/>
                <a:cs typeface="Times New Roman"/>
              </a:rPr>
              <a:t> </a:t>
            </a:r>
            <a:r>
              <a:rPr sz="2400" dirty="0">
                <a:solidFill>
                  <a:srgbClr val="DA5003"/>
                </a:solidFill>
                <a:latin typeface="Times New Roman"/>
                <a:cs typeface="Times New Roman"/>
              </a:rPr>
              <a:t>places.</a:t>
            </a:r>
            <a:endParaRPr sz="2400">
              <a:latin typeface="Times New Roman"/>
              <a:cs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2875915"/>
            <a:ext cx="8074659" cy="1489075"/>
          </a:xfrm>
          <a:prstGeom prst="rect">
            <a:avLst/>
          </a:prstGeom>
        </p:spPr>
        <p:txBody>
          <a:bodyPr vert="horz" wrap="square" lIns="0" tIns="12700" rIns="0" bIns="0" rtlCol="0">
            <a:spAutoFit/>
          </a:bodyPr>
          <a:lstStyle/>
          <a:p>
            <a:pPr marL="12700" marR="5080" algn="just">
              <a:lnSpc>
                <a:spcPct val="100000"/>
              </a:lnSpc>
              <a:spcBef>
                <a:spcPts val="100"/>
              </a:spcBef>
            </a:pPr>
            <a:r>
              <a:rPr dirty="0"/>
              <a:t>The </a:t>
            </a:r>
            <a:r>
              <a:rPr b="1" spc="-30" dirty="0">
                <a:latin typeface="Times New Roman"/>
                <a:cs typeface="Times New Roman"/>
              </a:rPr>
              <a:t>World </a:t>
            </a:r>
            <a:r>
              <a:rPr b="1" spc="-35" dirty="0">
                <a:latin typeface="Times New Roman"/>
                <a:cs typeface="Times New Roman"/>
              </a:rPr>
              <a:t>Tourism </a:t>
            </a:r>
            <a:r>
              <a:rPr b="1" spc="-5" dirty="0">
                <a:latin typeface="Times New Roman"/>
                <a:cs typeface="Times New Roman"/>
              </a:rPr>
              <a:t>Organization </a:t>
            </a:r>
            <a:r>
              <a:rPr dirty="0"/>
              <a:t>defines </a:t>
            </a:r>
            <a:r>
              <a:rPr spc="-5" dirty="0"/>
              <a:t>tourists as people  “traveling </a:t>
            </a:r>
            <a:r>
              <a:rPr dirty="0"/>
              <a:t>to and </a:t>
            </a:r>
            <a:r>
              <a:rPr spc="-5" dirty="0"/>
              <a:t>staying </a:t>
            </a:r>
            <a:r>
              <a:rPr dirty="0"/>
              <a:t>in places </a:t>
            </a:r>
            <a:r>
              <a:rPr spc="-5" dirty="0"/>
              <a:t>outside </a:t>
            </a:r>
            <a:r>
              <a:rPr dirty="0"/>
              <a:t>their usual  </a:t>
            </a:r>
            <a:r>
              <a:rPr spc="-5" dirty="0"/>
              <a:t>environment </a:t>
            </a:r>
            <a:r>
              <a:rPr dirty="0"/>
              <a:t>for not </a:t>
            </a:r>
            <a:r>
              <a:rPr spc="-5" dirty="0"/>
              <a:t>more </a:t>
            </a:r>
            <a:r>
              <a:rPr dirty="0"/>
              <a:t>than </a:t>
            </a:r>
            <a:r>
              <a:rPr spc="-5" dirty="0"/>
              <a:t>one consecutive </a:t>
            </a:r>
            <a:r>
              <a:rPr dirty="0"/>
              <a:t>year for leisure,  </a:t>
            </a:r>
            <a:r>
              <a:rPr spc="-5" dirty="0"/>
              <a:t>business </a:t>
            </a:r>
            <a:r>
              <a:rPr dirty="0"/>
              <a:t>and other</a:t>
            </a:r>
            <a:r>
              <a:rPr spc="-10" dirty="0"/>
              <a:t> </a:t>
            </a:r>
            <a:r>
              <a:rPr dirty="0"/>
              <a:t>purposes”.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619248" y="1086485"/>
            <a:ext cx="4454398" cy="447166"/>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589280" y="1794835"/>
            <a:ext cx="8073390" cy="4330065"/>
          </a:xfrm>
          <a:prstGeom prst="rect">
            <a:avLst/>
          </a:prstGeom>
        </p:spPr>
        <p:txBody>
          <a:bodyPr vert="horz" wrap="square" lIns="0" tIns="83185" rIns="0" bIns="0" rtlCol="0">
            <a:spAutoFit/>
          </a:bodyPr>
          <a:lstStyle/>
          <a:p>
            <a:pPr marL="355600" indent="-342900" algn="just">
              <a:lnSpc>
                <a:spcPct val="100000"/>
              </a:lnSpc>
              <a:spcBef>
                <a:spcPts val="655"/>
              </a:spcBef>
              <a:buFont typeface="Arial"/>
              <a:buChar char="•"/>
              <a:tabLst>
                <a:tab pos="355600" algn="l"/>
              </a:tabLst>
            </a:pPr>
            <a:r>
              <a:rPr sz="2800" b="1" spc="-5" dirty="0">
                <a:solidFill>
                  <a:srgbClr val="2D7916"/>
                </a:solidFill>
                <a:latin typeface="Times New Roman"/>
                <a:cs typeface="Times New Roman"/>
              </a:rPr>
              <a:t>Domestic</a:t>
            </a:r>
            <a:r>
              <a:rPr sz="2800" b="1" spc="-40" dirty="0">
                <a:solidFill>
                  <a:srgbClr val="2D7916"/>
                </a:solidFill>
                <a:latin typeface="Times New Roman"/>
                <a:cs typeface="Times New Roman"/>
              </a:rPr>
              <a:t> </a:t>
            </a:r>
            <a:r>
              <a:rPr sz="2800" b="1" spc="-35" dirty="0">
                <a:solidFill>
                  <a:srgbClr val="2D7916"/>
                </a:solidFill>
                <a:latin typeface="Times New Roman"/>
                <a:cs typeface="Times New Roman"/>
              </a:rPr>
              <a:t>Tourism</a:t>
            </a:r>
            <a:r>
              <a:rPr sz="2800" b="1" spc="-35" dirty="0">
                <a:solidFill>
                  <a:srgbClr val="DA5003"/>
                </a:solidFill>
                <a:latin typeface="Times New Roman"/>
                <a:cs typeface="Times New Roman"/>
              </a:rPr>
              <a:t>:</a:t>
            </a:r>
            <a:endParaRPr sz="2800">
              <a:latin typeface="Times New Roman"/>
              <a:cs typeface="Times New Roman"/>
            </a:endParaRPr>
          </a:p>
          <a:p>
            <a:pPr marL="927100" algn="just">
              <a:lnSpc>
                <a:spcPct val="100000"/>
              </a:lnSpc>
              <a:spcBef>
                <a:spcPts val="484"/>
              </a:spcBef>
            </a:pPr>
            <a:r>
              <a:rPr sz="2400" spc="-5" dirty="0">
                <a:solidFill>
                  <a:srgbClr val="DA5003"/>
                </a:solidFill>
                <a:latin typeface="Times New Roman"/>
                <a:cs typeface="Times New Roman"/>
              </a:rPr>
              <a:t>Domestic tourism </a:t>
            </a:r>
            <a:r>
              <a:rPr sz="2400" dirty="0">
                <a:solidFill>
                  <a:srgbClr val="DA5003"/>
                </a:solidFill>
                <a:latin typeface="Times New Roman"/>
                <a:cs typeface="Times New Roman"/>
              </a:rPr>
              <a:t>is </a:t>
            </a:r>
            <a:r>
              <a:rPr sz="2400" spc="-5" dirty="0">
                <a:solidFill>
                  <a:srgbClr val="DA5003"/>
                </a:solidFill>
                <a:latin typeface="Times New Roman"/>
                <a:cs typeface="Times New Roman"/>
              </a:rPr>
              <a:t>tourism involving residents </a:t>
            </a:r>
            <a:r>
              <a:rPr sz="2400" dirty="0">
                <a:solidFill>
                  <a:srgbClr val="DA5003"/>
                </a:solidFill>
                <a:latin typeface="Times New Roman"/>
                <a:cs typeface="Times New Roman"/>
              </a:rPr>
              <a:t>of</a:t>
            </a:r>
            <a:r>
              <a:rPr sz="2400" spc="-190" dirty="0">
                <a:solidFill>
                  <a:srgbClr val="DA5003"/>
                </a:solidFill>
                <a:latin typeface="Times New Roman"/>
                <a:cs typeface="Times New Roman"/>
              </a:rPr>
              <a:t> </a:t>
            </a:r>
            <a:r>
              <a:rPr sz="2400" spc="-5" dirty="0">
                <a:solidFill>
                  <a:srgbClr val="DA5003"/>
                </a:solidFill>
                <a:latin typeface="Times New Roman"/>
                <a:cs typeface="Times New Roman"/>
              </a:rPr>
              <a:t>one</a:t>
            </a:r>
            <a:endParaRPr sz="2400">
              <a:latin typeface="Times New Roman"/>
              <a:cs typeface="Times New Roman"/>
            </a:endParaRPr>
          </a:p>
          <a:p>
            <a:pPr marL="927100" algn="just">
              <a:lnSpc>
                <a:spcPct val="100000"/>
              </a:lnSpc>
              <a:spcBef>
                <a:spcPts val="110"/>
              </a:spcBef>
            </a:pPr>
            <a:r>
              <a:rPr sz="2400" dirty="0">
                <a:solidFill>
                  <a:srgbClr val="DA5003"/>
                </a:solidFill>
                <a:latin typeface="Times New Roman"/>
                <a:cs typeface="Times New Roman"/>
              </a:rPr>
              <a:t>country traveling only </a:t>
            </a:r>
            <a:r>
              <a:rPr sz="2400" spc="-5" dirty="0">
                <a:solidFill>
                  <a:srgbClr val="DA5003"/>
                </a:solidFill>
                <a:latin typeface="Times New Roman"/>
                <a:cs typeface="Times New Roman"/>
              </a:rPr>
              <a:t>within </a:t>
            </a:r>
            <a:r>
              <a:rPr sz="2400" dirty="0">
                <a:solidFill>
                  <a:srgbClr val="DA5003"/>
                </a:solidFill>
                <a:latin typeface="Times New Roman"/>
                <a:cs typeface="Times New Roman"/>
              </a:rPr>
              <a:t>that</a:t>
            </a:r>
            <a:r>
              <a:rPr sz="2400" spc="-100" dirty="0">
                <a:solidFill>
                  <a:srgbClr val="DA5003"/>
                </a:solidFill>
                <a:latin typeface="Times New Roman"/>
                <a:cs typeface="Times New Roman"/>
              </a:rPr>
              <a:t> </a:t>
            </a:r>
            <a:r>
              <a:rPr sz="2400" spc="-20" dirty="0">
                <a:solidFill>
                  <a:srgbClr val="DA5003"/>
                </a:solidFill>
                <a:latin typeface="Times New Roman"/>
                <a:cs typeface="Times New Roman"/>
              </a:rPr>
              <a:t>country.</a:t>
            </a:r>
            <a:endParaRPr sz="2400">
              <a:latin typeface="Times New Roman"/>
              <a:cs typeface="Times New Roman"/>
            </a:endParaRPr>
          </a:p>
          <a:p>
            <a:pPr marL="355600" indent="-342900" algn="just">
              <a:lnSpc>
                <a:spcPct val="100000"/>
              </a:lnSpc>
              <a:spcBef>
                <a:spcPts val="655"/>
              </a:spcBef>
              <a:buFont typeface="Arial"/>
              <a:buChar char="•"/>
              <a:tabLst>
                <a:tab pos="355600" algn="l"/>
              </a:tabLst>
            </a:pPr>
            <a:r>
              <a:rPr sz="2800" b="1" dirty="0">
                <a:solidFill>
                  <a:srgbClr val="2D7916"/>
                </a:solidFill>
                <a:latin typeface="Times New Roman"/>
                <a:cs typeface="Times New Roman"/>
              </a:rPr>
              <a:t>Inbound</a:t>
            </a:r>
            <a:r>
              <a:rPr sz="2800" b="1" spc="-50" dirty="0">
                <a:solidFill>
                  <a:srgbClr val="2D7916"/>
                </a:solidFill>
                <a:latin typeface="Times New Roman"/>
                <a:cs typeface="Times New Roman"/>
              </a:rPr>
              <a:t> </a:t>
            </a:r>
            <a:r>
              <a:rPr sz="2800" b="1" spc="-35" dirty="0">
                <a:solidFill>
                  <a:srgbClr val="2D7916"/>
                </a:solidFill>
                <a:latin typeface="Times New Roman"/>
                <a:cs typeface="Times New Roman"/>
              </a:rPr>
              <a:t>Tourism</a:t>
            </a:r>
            <a:r>
              <a:rPr sz="2800" b="1" spc="-35" dirty="0">
                <a:solidFill>
                  <a:srgbClr val="DA5003"/>
                </a:solidFill>
                <a:latin typeface="Times New Roman"/>
                <a:cs typeface="Times New Roman"/>
              </a:rPr>
              <a:t>:</a:t>
            </a:r>
            <a:endParaRPr sz="2800">
              <a:latin typeface="Times New Roman"/>
              <a:cs typeface="Times New Roman"/>
            </a:endParaRPr>
          </a:p>
          <a:p>
            <a:pPr marL="927100" marR="5715" algn="just">
              <a:lnSpc>
                <a:spcPct val="100000"/>
              </a:lnSpc>
              <a:spcBef>
                <a:spcPts val="595"/>
              </a:spcBef>
            </a:pPr>
            <a:r>
              <a:rPr sz="2400" spc="-5" dirty="0">
                <a:solidFill>
                  <a:srgbClr val="DA5003"/>
                </a:solidFill>
                <a:latin typeface="Times New Roman"/>
                <a:cs typeface="Times New Roman"/>
              </a:rPr>
              <a:t>Incoming tourism </a:t>
            </a:r>
            <a:r>
              <a:rPr sz="2400" dirty="0">
                <a:solidFill>
                  <a:srgbClr val="DA5003"/>
                </a:solidFill>
                <a:latin typeface="Times New Roman"/>
                <a:cs typeface="Times New Roman"/>
              </a:rPr>
              <a:t>is </a:t>
            </a:r>
            <a:r>
              <a:rPr sz="2400" spc="-5" dirty="0">
                <a:solidFill>
                  <a:srgbClr val="DA5003"/>
                </a:solidFill>
                <a:latin typeface="Times New Roman"/>
                <a:cs typeface="Times New Roman"/>
              </a:rPr>
              <a:t>also known </a:t>
            </a:r>
            <a:r>
              <a:rPr sz="2400" dirty="0">
                <a:solidFill>
                  <a:srgbClr val="DA5003"/>
                </a:solidFill>
                <a:latin typeface="Times New Roman"/>
                <a:cs typeface="Times New Roman"/>
              </a:rPr>
              <a:t>as </a:t>
            </a:r>
            <a:r>
              <a:rPr sz="2400" spc="-5" dirty="0">
                <a:solidFill>
                  <a:srgbClr val="DA5003"/>
                </a:solidFill>
                <a:latin typeface="Times New Roman"/>
                <a:cs typeface="Times New Roman"/>
              </a:rPr>
              <a:t>'inbound tourism'.  Incoming tourism means travelers </a:t>
            </a:r>
            <a:r>
              <a:rPr sz="2400" dirty="0">
                <a:solidFill>
                  <a:srgbClr val="DA5003"/>
                </a:solidFill>
                <a:latin typeface="Times New Roman"/>
                <a:cs typeface="Times New Roman"/>
              </a:rPr>
              <a:t>arriving in </a:t>
            </a:r>
            <a:r>
              <a:rPr sz="2400" spc="-10" dirty="0">
                <a:solidFill>
                  <a:srgbClr val="DA5003"/>
                </a:solidFill>
                <a:latin typeface="Times New Roman"/>
                <a:cs typeface="Times New Roman"/>
              </a:rPr>
              <a:t>different  </a:t>
            </a:r>
            <a:r>
              <a:rPr sz="2400" dirty="0">
                <a:solidFill>
                  <a:srgbClr val="DA5003"/>
                </a:solidFill>
                <a:latin typeface="Times New Roman"/>
                <a:cs typeface="Times New Roman"/>
              </a:rPr>
              <a:t>countries from their</a:t>
            </a:r>
            <a:r>
              <a:rPr sz="2400" spc="-60" dirty="0">
                <a:solidFill>
                  <a:srgbClr val="DA5003"/>
                </a:solidFill>
                <a:latin typeface="Times New Roman"/>
                <a:cs typeface="Times New Roman"/>
              </a:rPr>
              <a:t> </a:t>
            </a:r>
            <a:r>
              <a:rPr sz="2400" spc="-5" dirty="0">
                <a:solidFill>
                  <a:srgbClr val="DA5003"/>
                </a:solidFill>
                <a:latin typeface="Times New Roman"/>
                <a:cs typeface="Times New Roman"/>
              </a:rPr>
              <a:t>own.</a:t>
            </a:r>
            <a:endParaRPr sz="2400">
              <a:latin typeface="Times New Roman"/>
              <a:cs typeface="Times New Roman"/>
            </a:endParaRPr>
          </a:p>
          <a:p>
            <a:pPr marL="355600" indent="-342900" algn="just">
              <a:lnSpc>
                <a:spcPct val="100000"/>
              </a:lnSpc>
              <a:spcBef>
                <a:spcPts val="655"/>
              </a:spcBef>
              <a:buFont typeface="Arial"/>
              <a:buChar char="•"/>
              <a:tabLst>
                <a:tab pos="355600" algn="l"/>
              </a:tabLst>
            </a:pPr>
            <a:r>
              <a:rPr sz="2800" b="1" dirty="0">
                <a:solidFill>
                  <a:srgbClr val="2D7916"/>
                </a:solidFill>
                <a:latin typeface="Times New Roman"/>
                <a:cs typeface="Times New Roman"/>
              </a:rPr>
              <a:t>Outbound</a:t>
            </a:r>
            <a:r>
              <a:rPr sz="2800" b="1" spc="-50" dirty="0">
                <a:solidFill>
                  <a:srgbClr val="2D7916"/>
                </a:solidFill>
                <a:latin typeface="Times New Roman"/>
                <a:cs typeface="Times New Roman"/>
              </a:rPr>
              <a:t> </a:t>
            </a:r>
            <a:r>
              <a:rPr sz="2800" b="1" spc="-35" dirty="0">
                <a:solidFill>
                  <a:srgbClr val="2D7916"/>
                </a:solidFill>
                <a:latin typeface="Times New Roman"/>
                <a:cs typeface="Times New Roman"/>
              </a:rPr>
              <a:t>Tourism</a:t>
            </a:r>
            <a:r>
              <a:rPr sz="2800" b="1" spc="-35" dirty="0">
                <a:solidFill>
                  <a:srgbClr val="DA5003"/>
                </a:solidFill>
                <a:latin typeface="Times New Roman"/>
                <a:cs typeface="Times New Roman"/>
              </a:rPr>
              <a:t>:</a:t>
            </a:r>
            <a:endParaRPr sz="2800">
              <a:latin typeface="Times New Roman"/>
              <a:cs typeface="Times New Roman"/>
            </a:endParaRPr>
          </a:p>
          <a:p>
            <a:pPr marL="927100" marR="5080" algn="just">
              <a:lnSpc>
                <a:spcPct val="100000"/>
              </a:lnSpc>
              <a:spcBef>
                <a:spcPts val="595"/>
              </a:spcBef>
            </a:pPr>
            <a:r>
              <a:rPr sz="2400" dirty="0">
                <a:solidFill>
                  <a:srgbClr val="DA5003"/>
                </a:solidFill>
                <a:latin typeface="Times New Roman"/>
                <a:cs typeface="Times New Roman"/>
              </a:rPr>
              <a:t>Outbound </a:t>
            </a:r>
            <a:r>
              <a:rPr sz="2400" spc="-5" dirty="0">
                <a:solidFill>
                  <a:srgbClr val="DA5003"/>
                </a:solidFill>
                <a:latin typeface="Times New Roman"/>
                <a:cs typeface="Times New Roman"/>
              </a:rPr>
              <a:t>tourism refers </a:t>
            </a:r>
            <a:r>
              <a:rPr sz="2400" dirty="0">
                <a:solidFill>
                  <a:srgbClr val="DA5003"/>
                </a:solidFill>
                <a:latin typeface="Times New Roman"/>
                <a:cs typeface="Times New Roman"/>
              </a:rPr>
              <a:t>to </a:t>
            </a:r>
            <a:r>
              <a:rPr sz="2400" spc="-5" dirty="0">
                <a:solidFill>
                  <a:srgbClr val="DA5003"/>
                </a:solidFill>
                <a:latin typeface="Times New Roman"/>
                <a:cs typeface="Times New Roman"/>
              </a:rPr>
              <a:t>residents </a:t>
            </a:r>
            <a:r>
              <a:rPr sz="2400" dirty="0">
                <a:solidFill>
                  <a:srgbClr val="DA5003"/>
                </a:solidFill>
                <a:latin typeface="Times New Roman"/>
                <a:cs typeface="Times New Roman"/>
              </a:rPr>
              <a:t>to </a:t>
            </a:r>
            <a:r>
              <a:rPr sz="2400" spc="-5" dirty="0">
                <a:solidFill>
                  <a:srgbClr val="DA5003"/>
                </a:solidFill>
                <a:latin typeface="Times New Roman"/>
                <a:cs typeface="Times New Roman"/>
              </a:rPr>
              <a:t>travel outside  </a:t>
            </a:r>
            <a:r>
              <a:rPr sz="2400" dirty="0">
                <a:solidFill>
                  <a:srgbClr val="DA5003"/>
                </a:solidFill>
                <a:latin typeface="Times New Roman"/>
                <a:cs typeface="Times New Roman"/>
              </a:rPr>
              <a:t>their </a:t>
            </a:r>
            <a:r>
              <a:rPr sz="2400" spc="-5" dirty="0">
                <a:solidFill>
                  <a:srgbClr val="DA5003"/>
                </a:solidFill>
                <a:latin typeface="Times New Roman"/>
                <a:cs typeface="Times New Roman"/>
              </a:rPr>
              <a:t>home</a:t>
            </a:r>
            <a:r>
              <a:rPr sz="2400" spc="-20" dirty="0">
                <a:solidFill>
                  <a:srgbClr val="DA5003"/>
                </a:solidFill>
                <a:latin typeface="Times New Roman"/>
                <a:cs typeface="Times New Roman"/>
              </a:rPr>
              <a:t> country.</a:t>
            </a:r>
            <a:endParaRPr sz="2400">
              <a:latin typeface="Times New Roman"/>
              <a:cs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54291" y="1756917"/>
            <a:ext cx="2514028" cy="42481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258311" y="1756917"/>
            <a:ext cx="3516884" cy="424814"/>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6976109" y="1773427"/>
            <a:ext cx="1586230" cy="391795"/>
          </a:xfrm>
          <a:custGeom>
            <a:avLst/>
            <a:gdLst/>
            <a:ahLst/>
            <a:cxnLst/>
            <a:rect l="l" t="t" r="r" b="b"/>
            <a:pathLst>
              <a:path w="1586229" h="391794">
                <a:moveTo>
                  <a:pt x="790321" y="0"/>
                </a:moveTo>
                <a:lnTo>
                  <a:pt x="651510" y="0"/>
                </a:lnTo>
                <a:lnTo>
                  <a:pt x="651510" y="391668"/>
                </a:lnTo>
                <a:lnTo>
                  <a:pt x="790321" y="391668"/>
                </a:lnTo>
                <a:lnTo>
                  <a:pt x="835302" y="388242"/>
                </a:lnTo>
                <a:lnTo>
                  <a:pt x="875569" y="377983"/>
                </a:lnTo>
                <a:lnTo>
                  <a:pt x="911121" y="360914"/>
                </a:lnTo>
                <a:lnTo>
                  <a:pt x="941959" y="337058"/>
                </a:lnTo>
                <a:lnTo>
                  <a:pt x="956270" y="320039"/>
                </a:lnTo>
                <a:lnTo>
                  <a:pt x="739775" y="320039"/>
                </a:lnTo>
                <a:lnTo>
                  <a:pt x="739775" y="71882"/>
                </a:lnTo>
                <a:lnTo>
                  <a:pt x="966446" y="71882"/>
                </a:lnTo>
                <a:lnTo>
                  <a:pt x="960643" y="62328"/>
                </a:lnTo>
                <a:lnTo>
                  <a:pt x="930830" y="35059"/>
                </a:lnTo>
                <a:lnTo>
                  <a:pt x="892503" y="15582"/>
                </a:lnTo>
                <a:lnTo>
                  <a:pt x="845666" y="3895"/>
                </a:lnTo>
                <a:lnTo>
                  <a:pt x="790321" y="0"/>
                </a:lnTo>
                <a:close/>
              </a:path>
              <a:path w="1586229" h="391794">
                <a:moveTo>
                  <a:pt x="966446" y="71882"/>
                </a:moveTo>
                <a:lnTo>
                  <a:pt x="782955" y="71882"/>
                </a:lnTo>
                <a:lnTo>
                  <a:pt x="810555" y="73882"/>
                </a:lnTo>
                <a:lnTo>
                  <a:pt x="834882" y="79883"/>
                </a:lnTo>
                <a:lnTo>
                  <a:pt x="873760" y="103886"/>
                </a:lnTo>
                <a:lnTo>
                  <a:pt x="898048" y="142001"/>
                </a:lnTo>
                <a:lnTo>
                  <a:pt x="906145" y="192024"/>
                </a:lnTo>
                <a:lnTo>
                  <a:pt x="904099" y="220096"/>
                </a:lnTo>
                <a:lnTo>
                  <a:pt x="887767" y="266908"/>
                </a:lnTo>
                <a:lnTo>
                  <a:pt x="855597" y="300698"/>
                </a:lnTo>
                <a:lnTo>
                  <a:pt x="810587" y="317894"/>
                </a:lnTo>
                <a:lnTo>
                  <a:pt x="783463" y="320039"/>
                </a:lnTo>
                <a:lnTo>
                  <a:pt x="956270" y="320039"/>
                </a:lnTo>
                <a:lnTo>
                  <a:pt x="966888" y="307413"/>
                </a:lnTo>
                <a:lnTo>
                  <a:pt x="984710" y="273161"/>
                </a:lnTo>
                <a:lnTo>
                  <a:pt x="995412" y="234313"/>
                </a:lnTo>
                <a:lnTo>
                  <a:pt x="998982" y="190881"/>
                </a:lnTo>
                <a:lnTo>
                  <a:pt x="994721" y="140239"/>
                </a:lnTo>
                <a:lnTo>
                  <a:pt x="981941" y="97388"/>
                </a:lnTo>
                <a:lnTo>
                  <a:pt x="966446" y="71882"/>
                </a:lnTo>
                <a:close/>
              </a:path>
              <a:path w="1586229" h="391794">
                <a:moveTo>
                  <a:pt x="1446403" y="0"/>
                </a:moveTo>
                <a:lnTo>
                  <a:pt x="1341882" y="0"/>
                </a:lnTo>
                <a:lnTo>
                  <a:pt x="1199261" y="391668"/>
                </a:lnTo>
                <a:lnTo>
                  <a:pt x="1294892" y="391668"/>
                </a:lnTo>
                <a:lnTo>
                  <a:pt x="1322451" y="304546"/>
                </a:lnTo>
                <a:lnTo>
                  <a:pt x="1554732" y="304546"/>
                </a:lnTo>
                <a:lnTo>
                  <a:pt x="1530608" y="236727"/>
                </a:lnTo>
                <a:lnTo>
                  <a:pt x="1341374" y="236727"/>
                </a:lnTo>
                <a:lnTo>
                  <a:pt x="1383919" y="104012"/>
                </a:lnTo>
                <a:lnTo>
                  <a:pt x="1386419" y="95531"/>
                </a:lnTo>
                <a:lnTo>
                  <a:pt x="1388395" y="87026"/>
                </a:lnTo>
                <a:lnTo>
                  <a:pt x="1389848" y="78474"/>
                </a:lnTo>
                <a:lnTo>
                  <a:pt x="1390777" y="69850"/>
                </a:lnTo>
                <a:lnTo>
                  <a:pt x="1471249" y="69850"/>
                </a:lnTo>
                <a:lnTo>
                  <a:pt x="1446403" y="0"/>
                </a:lnTo>
                <a:close/>
              </a:path>
              <a:path w="1586229" h="391794">
                <a:moveTo>
                  <a:pt x="1554732" y="304546"/>
                </a:moveTo>
                <a:lnTo>
                  <a:pt x="1461770" y="304546"/>
                </a:lnTo>
                <a:lnTo>
                  <a:pt x="1489583" y="391668"/>
                </a:lnTo>
                <a:lnTo>
                  <a:pt x="1585722" y="391668"/>
                </a:lnTo>
                <a:lnTo>
                  <a:pt x="1554732" y="304546"/>
                </a:lnTo>
                <a:close/>
              </a:path>
              <a:path w="1586229" h="391794">
                <a:moveTo>
                  <a:pt x="1471249" y="69850"/>
                </a:moveTo>
                <a:lnTo>
                  <a:pt x="1392936" y="69850"/>
                </a:lnTo>
                <a:lnTo>
                  <a:pt x="1394057" y="79759"/>
                </a:lnTo>
                <a:lnTo>
                  <a:pt x="1395523" y="88931"/>
                </a:lnTo>
                <a:lnTo>
                  <a:pt x="1397347" y="97389"/>
                </a:lnTo>
                <a:lnTo>
                  <a:pt x="1399540" y="105156"/>
                </a:lnTo>
                <a:lnTo>
                  <a:pt x="1441577" y="236727"/>
                </a:lnTo>
                <a:lnTo>
                  <a:pt x="1530608" y="236727"/>
                </a:lnTo>
                <a:lnTo>
                  <a:pt x="1471249" y="69850"/>
                </a:lnTo>
                <a:close/>
              </a:path>
              <a:path w="1586229" h="391794">
                <a:moveTo>
                  <a:pt x="1185545" y="323342"/>
                </a:moveTo>
                <a:lnTo>
                  <a:pt x="1031748" y="323342"/>
                </a:lnTo>
                <a:lnTo>
                  <a:pt x="1031748" y="391668"/>
                </a:lnTo>
                <a:lnTo>
                  <a:pt x="1185545" y="391668"/>
                </a:lnTo>
                <a:lnTo>
                  <a:pt x="1185545" y="323342"/>
                </a:lnTo>
                <a:close/>
              </a:path>
              <a:path w="1586229" h="391794">
                <a:moveTo>
                  <a:pt x="1152779" y="68325"/>
                </a:moveTo>
                <a:lnTo>
                  <a:pt x="1064514" y="68325"/>
                </a:lnTo>
                <a:lnTo>
                  <a:pt x="1064514" y="323342"/>
                </a:lnTo>
                <a:lnTo>
                  <a:pt x="1152779" y="323342"/>
                </a:lnTo>
                <a:lnTo>
                  <a:pt x="1152779" y="68325"/>
                </a:lnTo>
                <a:close/>
              </a:path>
              <a:path w="1586229" h="391794">
                <a:moveTo>
                  <a:pt x="1185545" y="0"/>
                </a:moveTo>
                <a:lnTo>
                  <a:pt x="1031748" y="0"/>
                </a:lnTo>
                <a:lnTo>
                  <a:pt x="1031748" y="68325"/>
                </a:lnTo>
                <a:lnTo>
                  <a:pt x="1185545" y="68325"/>
                </a:lnTo>
                <a:lnTo>
                  <a:pt x="1185545" y="0"/>
                </a:lnTo>
                <a:close/>
              </a:path>
              <a:path w="1586229" h="391794">
                <a:moveTo>
                  <a:pt x="304673" y="0"/>
                </a:moveTo>
                <a:lnTo>
                  <a:pt x="209550" y="0"/>
                </a:lnTo>
                <a:lnTo>
                  <a:pt x="209550" y="391668"/>
                </a:lnTo>
                <a:lnTo>
                  <a:pt x="292862" y="391668"/>
                </a:lnTo>
                <a:lnTo>
                  <a:pt x="292738" y="156499"/>
                </a:lnTo>
                <a:lnTo>
                  <a:pt x="292353" y="139287"/>
                </a:lnTo>
                <a:lnTo>
                  <a:pt x="291683" y="124789"/>
                </a:lnTo>
                <a:lnTo>
                  <a:pt x="290703" y="113030"/>
                </a:lnTo>
                <a:lnTo>
                  <a:pt x="378320" y="113030"/>
                </a:lnTo>
                <a:lnTo>
                  <a:pt x="304673" y="0"/>
                </a:lnTo>
                <a:close/>
              </a:path>
              <a:path w="1586229" h="391794">
                <a:moveTo>
                  <a:pt x="378320" y="113030"/>
                </a:moveTo>
                <a:lnTo>
                  <a:pt x="291846" y="113030"/>
                </a:lnTo>
                <a:lnTo>
                  <a:pt x="295082" y="119199"/>
                </a:lnTo>
                <a:lnTo>
                  <a:pt x="299450" y="126666"/>
                </a:lnTo>
                <a:lnTo>
                  <a:pt x="304936" y="135443"/>
                </a:lnTo>
                <a:lnTo>
                  <a:pt x="472821" y="391668"/>
                </a:lnTo>
                <a:lnTo>
                  <a:pt x="561848" y="391668"/>
                </a:lnTo>
                <a:lnTo>
                  <a:pt x="561848" y="270383"/>
                </a:lnTo>
                <a:lnTo>
                  <a:pt x="479679" y="270383"/>
                </a:lnTo>
                <a:lnTo>
                  <a:pt x="475085" y="262453"/>
                </a:lnTo>
                <a:lnTo>
                  <a:pt x="470265" y="254476"/>
                </a:lnTo>
                <a:lnTo>
                  <a:pt x="465230" y="246451"/>
                </a:lnTo>
                <a:lnTo>
                  <a:pt x="378320" y="113030"/>
                </a:lnTo>
                <a:close/>
              </a:path>
              <a:path w="1586229" h="391794">
                <a:moveTo>
                  <a:pt x="561848" y="0"/>
                </a:moveTo>
                <a:lnTo>
                  <a:pt x="478663" y="0"/>
                </a:lnTo>
                <a:lnTo>
                  <a:pt x="478786" y="234967"/>
                </a:lnTo>
                <a:lnTo>
                  <a:pt x="479171" y="250078"/>
                </a:lnTo>
                <a:lnTo>
                  <a:pt x="479841" y="261879"/>
                </a:lnTo>
                <a:lnTo>
                  <a:pt x="480822" y="270383"/>
                </a:lnTo>
                <a:lnTo>
                  <a:pt x="561848" y="270383"/>
                </a:lnTo>
                <a:lnTo>
                  <a:pt x="561848" y="0"/>
                </a:lnTo>
                <a:close/>
              </a:path>
              <a:path w="1586229" h="391794">
                <a:moveTo>
                  <a:pt x="153797" y="323342"/>
                </a:moveTo>
                <a:lnTo>
                  <a:pt x="0" y="323342"/>
                </a:lnTo>
                <a:lnTo>
                  <a:pt x="0" y="391668"/>
                </a:lnTo>
                <a:lnTo>
                  <a:pt x="153797" y="391668"/>
                </a:lnTo>
                <a:lnTo>
                  <a:pt x="153797" y="323342"/>
                </a:lnTo>
                <a:close/>
              </a:path>
              <a:path w="1586229" h="391794">
                <a:moveTo>
                  <a:pt x="121031" y="68325"/>
                </a:moveTo>
                <a:lnTo>
                  <a:pt x="32766" y="68325"/>
                </a:lnTo>
                <a:lnTo>
                  <a:pt x="32766" y="323342"/>
                </a:lnTo>
                <a:lnTo>
                  <a:pt x="121031" y="323342"/>
                </a:lnTo>
                <a:lnTo>
                  <a:pt x="121031" y="68325"/>
                </a:lnTo>
                <a:close/>
              </a:path>
              <a:path w="1586229" h="391794">
                <a:moveTo>
                  <a:pt x="153797" y="0"/>
                </a:moveTo>
                <a:lnTo>
                  <a:pt x="0" y="0"/>
                </a:lnTo>
                <a:lnTo>
                  <a:pt x="0" y="68325"/>
                </a:lnTo>
                <a:lnTo>
                  <a:pt x="153797" y="68325"/>
                </a:lnTo>
                <a:lnTo>
                  <a:pt x="153797" y="0"/>
                </a:lnTo>
                <a:close/>
              </a:path>
            </a:pathLst>
          </a:custGeom>
          <a:solidFill>
            <a:srgbClr val="2D7916"/>
          </a:solidFill>
        </p:spPr>
        <p:txBody>
          <a:bodyPr wrap="square" lIns="0" tIns="0" rIns="0" bIns="0" rtlCol="0"/>
          <a:lstStyle/>
          <a:p>
            <a:endParaRPr/>
          </a:p>
        </p:txBody>
      </p:sp>
      <p:sp>
        <p:nvSpPr>
          <p:cNvPr id="5" name="object 5"/>
          <p:cNvSpPr/>
          <p:nvPr/>
        </p:nvSpPr>
        <p:spPr>
          <a:xfrm>
            <a:off x="7715884" y="1845310"/>
            <a:ext cx="166370" cy="248285"/>
          </a:xfrm>
          <a:custGeom>
            <a:avLst/>
            <a:gdLst/>
            <a:ahLst/>
            <a:cxnLst/>
            <a:rect l="l" t="t" r="r" b="b"/>
            <a:pathLst>
              <a:path w="166370" h="248285">
                <a:moveTo>
                  <a:pt x="0" y="0"/>
                </a:moveTo>
                <a:lnTo>
                  <a:pt x="0" y="248157"/>
                </a:lnTo>
                <a:lnTo>
                  <a:pt x="43688" y="248157"/>
                </a:lnTo>
                <a:lnTo>
                  <a:pt x="94853" y="239569"/>
                </a:lnTo>
                <a:lnTo>
                  <a:pt x="133731" y="213740"/>
                </a:lnTo>
                <a:lnTo>
                  <a:pt x="158194" y="173180"/>
                </a:lnTo>
                <a:lnTo>
                  <a:pt x="166370" y="120141"/>
                </a:lnTo>
                <a:lnTo>
                  <a:pt x="164345" y="93636"/>
                </a:lnTo>
                <a:lnTo>
                  <a:pt x="148153" y="49579"/>
                </a:lnTo>
                <a:lnTo>
                  <a:pt x="116171" y="18002"/>
                </a:lnTo>
                <a:lnTo>
                  <a:pt x="70780" y="2000"/>
                </a:lnTo>
                <a:lnTo>
                  <a:pt x="43180" y="0"/>
                </a:lnTo>
                <a:lnTo>
                  <a:pt x="0" y="0"/>
                </a:lnTo>
                <a:close/>
              </a:path>
            </a:pathLst>
          </a:custGeom>
          <a:ln w="19812">
            <a:solidFill>
              <a:srgbClr val="2D7916"/>
            </a:solidFill>
          </a:ln>
        </p:spPr>
        <p:txBody>
          <a:bodyPr wrap="square" lIns="0" tIns="0" rIns="0" bIns="0" rtlCol="0"/>
          <a:lstStyle/>
          <a:p>
            <a:endParaRPr/>
          </a:p>
        </p:txBody>
      </p:sp>
      <p:sp>
        <p:nvSpPr>
          <p:cNvPr id="6" name="object 6"/>
          <p:cNvSpPr/>
          <p:nvPr/>
        </p:nvSpPr>
        <p:spPr>
          <a:xfrm>
            <a:off x="8307578" y="1833372"/>
            <a:ext cx="120014" cy="186689"/>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8175370" y="1773427"/>
            <a:ext cx="386715" cy="391795"/>
          </a:xfrm>
          <a:custGeom>
            <a:avLst/>
            <a:gdLst/>
            <a:ahLst/>
            <a:cxnLst/>
            <a:rect l="l" t="t" r="r" b="b"/>
            <a:pathLst>
              <a:path w="386715" h="391794">
                <a:moveTo>
                  <a:pt x="142621" y="0"/>
                </a:moveTo>
                <a:lnTo>
                  <a:pt x="247142" y="0"/>
                </a:lnTo>
                <a:lnTo>
                  <a:pt x="386460" y="391668"/>
                </a:lnTo>
                <a:lnTo>
                  <a:pt x="290322" y="391668"/>
                </a:lnTo>
                <a:lnTo>
                  <a:pt x="262508" y="304546"/>
                </a:lnTo>
                <a:lnTo>
                  <a:pt x="123189" y="304546"/>
                </a:lnTo>
                <a:lnTo>
                  <a:pt x="95630" y="391668"/>
                </a:lnTo>
                <a:lnTo>
                  <a:pt x="0" y="391668"/>
                </a:lnTo>
                <a:lnTo>
                  <a:pt x="142621" y="0"/>
                </a:lnTo>
                <a:close/>
              </a:path>
            </a:pathLst>
          </a:custGeom>
          <a:ln w="19812">
            <a:solidFill>
              <a:srgbClr val="2D7916"/>
            </a:solidFill>
          </a:ln>
        </p:spPr>
        <p:txBody>
          <a:bodyPr wrap="square" lIns="0" tIns="0" rIns="0" bIns="0" rtlCol="0"/>
          <a:lstStyle/>
          <a:p>
            <a:endParaRPr/>
          </a:p>
        </p:txBody>
      </p:sp>
      <p:sp>
        <p:nvSpPr>
          <p:cNvPr id="8" name="object 8"/>
          <p:cNvSpPr/>
          <p:nvPr/>
        </p:nvSpPr>
        <p:spPr>
          <a:xfrm>
            <a:off x="8007857" y="1773427"/>
            <a:ext cx="154305" cy="391795"/>
          </a:xfrm>
          <a:custGeom>
            <a:avLst/>
            <a:gdLst/>
            <a:ahLst/>
            <a:cxnLst/>
            <a:rect l="l" t="t" r="r" b="b"/>
            <a:pathLst>
              <a:path w="154304" h="391794">
                <a:moveTo>
                  <a:pt x="0" y="0"/>
                </a:moveTo>
                <a:lnTo>
                  <a:pt x="153797" y="0"/>
                </a:lnTo>
                <a:lnTo>
                  <a:pt x="153797" y="68325"/>
                </a:lnTo>
                <a:lnTo>
                  <a:pt x="121031" y="68325"/>
                </a:lnTo>
                <a:lnTo>
                  <a:pt x="121031" y="323342"/>
                </a:lnTo>
                <a:lnTo>
                  <a:pt x="153797" y="323342"/>
                </a:lnTo>
                <a:lnTo>
                  <a:pt x="153797" y="391668"/>
                </a:lnTo>
                <a:lnTo>
                  <a:pt x="0" y="391668"/>
                </a:lnTo>
                <a:lnTo>
                  <a:pt x="0" y="323342"/>
                </a:lnTo>
                <a:lnTo>
                  <a:pt x="32766" y="323342"/>
                </a:lnTo>
                <a:lnTo>
                  <a:pt x="32766" y="68325"/>
                </a:lnTo>
                <a:lnTo>
                  <a:pt x="0" y="68325"/>
                </a:lnTo>
                <a:lnTo>
                  <a:pt x="0" y="0"/>
                </a:lnTo>
                <a:close/>
              </a:path>
            </a:pathLst>
          </a:custGeom>
          <a:ln w="19812">
            <a:solidFill>
              <a:srgbClr val="2D7916"/>
            </a:solidFill>
          </a:ln>
        </p:spPr>
        <p:txBody>
          <a:bodyPr wrap="square" lIns="0" tIns="0" rIns="0" bIns="0" rtlCol="0"/>
          <a:lstStyle/>
          <a:p>
            <a:endParaRPr/>
          </a:p>
        </p:txBody>
      </p:sp>
      <p:sp>
        <p:nvSpPr>
          <p:cNvPr id="9" name="object 9"/>
          <p:cNvSpPr/>
          <p:nvPr/>
        </p:nvSpPr>
        <p:spPr>
          <a:xfrm>
            <a:off x="7627619" y="1773427"/>
            <a:ext cx="347980" cy="391795"/>
          </a:xfrm>
          <a:custGeom>
            <a:avLst/>
            <a:gdLst/>
            <a:ahLst/>
            <a:cxnLst/>
            <a:rect l="l" t="t" r="r" b="b"/>
            <a:pathLst>
              <a:path w="347979" h="391794">
                <a:moveTo>
                  <a:pt x="0" y="0"/>
                </a:moveTo>
                <a:lnTo>
                  <a:pt x="138810" y="0"/>
                </a:lnTo>
                <a:lnTo>
                  <a:pt x="194156" y="3895"/>
                </a:lnTo>
                <a:lnTo>
                  <a:pt x="240993" y="15582"/>
                </a:lnTo>
                <a:lnTo>
                  <a:pt x="279320" y="35059"/>
                </a:lnTo>
                <a:lnTo>
                  <a:pt x="309133" y="62328"/>
                </a:lnTo>
                <a:lnTo>
                  <a:pt x="330431" y="97388"/>
                </a:lnTo>
                <a:lnTo>
                  <a:pt x="343211" y="140239"/>
                </a:lnTo>
                <a:lnTo>
                  <a:pt x="347472" y="190881"/>
                </a:lnTo>
                <a:lnTo>
                  <a:pt x="343902" y="234313"/>
                </a:lnTo>
                <a:lnTo>
                  <a:pt x="333200" y="273161"/>
                </a:lnTo>
                <a:lnTo>
                  <a:pt x="315378" y="307413"/>
                </a:lnTo>
                <a:lnTo>
                  <a:pt x="290449" y="337058"/>
                </a:lnTo>
                <a:lnTo>
                  <a:pt x="259611" y="360914"/>
                </a:lnTo>
                <a:lnTo>
                  <a:pt x="224059" y="377983"/>
                </a:lnTo>
                <a:lnTo>
                  <a:pt x="183792" y="388242"/>
                </a:lnTo>
                <a:lnTo>
                  <a:pt x="138810" y="391668"/>
                </a:lnTo>
                <a:lnTo>
                  <a:pt x="0" y="391668"/>
                </a:lnTo>
                <a:lnTo>
                  <a:pt x="0" y="0"/>
                </a:lnTo>
                <a:close/>
              </a:path>
            </a:pathLst>
          </a:custGeom>
          <a:ln w="19812">
            <a:solidFill>
              <a:srgbClr val="2D7916"/>
            </a:solidFill>
          </a:ln>
        </p:spPr>
        <p:txBody>
          <a:bodyPr wrap="square" lIns="0" tIns="0" rIns="0" bIns="0" rtlCol="0"/>
          <a:lstStyle/>
          <a:p>
            <a:endParaRPr/>
          </a:p>
        </p:txBody>
      </p:sp>
      <p:sp>
        <p:nvSpPr>
          <p:cNvPr id="10" name="object 10"/>
          <p:cNvSpPr/>
          <p:nvPr/>
        </p:nvSpPr>
        <p:spPr>
          <a:xfrm>
            <a:off x="7185659" y="1773427"/>
            <a:ext cx="352425" cy="391795"/>
          </a:xfrm>
          <a:custGeom>
            <a:avLst/>
            <a:gdLst/>
            <a:ahLst/>
            <a:cxnLst/>
            <a:rect l="l" t="t" r="r" b="b"/>
            <a:pathLst>
              <a:path w="352425" h="391794">
                <a:moveTo>
                  <a:pt x="0" y="0"/>
                </a:moveTo>
                <a:lnTo>
                  <a:pt x="95123" y="0"/>
                </a:lnTo>
                <a:lnTo>
                  <a:pt x="250444" y="238379"/>
                </a:lnTo>
                <a:lnTo>
                  <a:pt x="255680" y="246451"/>
                </a:lnTo>
                <a:lnTo>
                  <a:pt x="260715" y="254476"/>
                </a:lnTo>
                <a:lnTo>
                  <a:pt x="265535" y="262453"/>
                </a:lnTo>
                <a:lnTo>
                  <a:pt x="270129" y="270383"/>
                </a:lnTo>
                <a:lnTo>
                  <a:pt x="271272" y="270383"/>
                </a:lnTo>
                <a:lnTo>
                  <a:pt x="269113" y="216535"/>
                </a:lnTo>
                <a:lnTo>
                  <a:pt x="269113" y="0"/>
                </a:lnTo>
                <a:lnTo>
                  <a:pt x="352298" y="0"/>
                </a:lnTo>
                <a:lnTo>
                  <a:pt x="352298" y="391668"/>
                </a:lnTo>
                <a:lnTo>
                  <a:pt x="263271" y="391668"/>
                </a:lnTo>
                <a:lnTo>
                  <a:pt x="101981" y="145542"/>
                </a:lnTo>
                <a:lnTo>
                  <a:pt x="82296" y="113030"/>
                </a:lnTo>
                <a:lnTo>
                  <a:pt x="81153" y="113030"/>
                </a:lnTo>
                <a:lnTo>
                  <a:pt x="82133" y="124789"/>
                </a:lnTo>
                <a:lnTo>
                  <a:pt x="82803" y="139287"/>
                </a:lnTo>
                <a:lnTo>
                  <a:pt x="83188" y="156499"/>
                </a:lnTo>
                <a:lnTo>
                  <a:pt x="83312" y="176402"/>
                </a:lnTo>
                <a:lnTo>
                  <a:pt x="83312" y="391668"/>
                </a:lnTo>
                <a:lnTo>
                  <a:pt x="0" y="391668"/>
                </a:lnTo>
                <a:lnTo>
                  <a:pt x="0" y="0"/>
                </a:lnTo>
                <a:close/>
              </a:path>
            </a:pathLst>
          </a:custGeom>
          <a:ln w="19812">
            <a:solidFill>
              <a:srgbClr val="2D7916"/>
            </a:solidFill>
          </a:ln>
        </p:spPr>
        <p:txBody>
          <a:bodyPr wrap="square" lIns="0" tIns="0" rIns="0" bIns="0" rtlCol="0"/>
          <a:lstStyle/>
          <a:p>
            <a:endParaRPr/>
          </a:p>
        </p:txBody>
      </p:sp>
      <p:sp>
        <p:nvSpPr>
          <p:cNvPr id="11" name="object 11"/>
          <p:cNvSpPr/>
          <p:nvPr/>
        </p:nvSpPr>
        <p:spPr>
          <a:xfrm>
            <a:off x="6976109" y="1773427"/>
            <a:ext cx="154305" cy="391795"/>
          </a:xfrm>
          <a:custGeom>
            <a:avLst/>
            <a:gdLst/>
            <a:ahLst/>
            <a:cxnLst/>
            <a:rect l="l" t="t" r="r" b="b"/>
            <a:pathLst>
              <a:path w="154304" h="391794">
                <a:moveTo>
                  <a:pt x="0" y="0"/>
                </a:moveTo>
                <a:lnTo>
                  <a:pt x="153797" y="0"/>
                </a:lnTo>
                <a:lnTo>
                  <a:pt x="153797" y="68325"/>
                </a:lnTo>
                <a:lnTo>
                  <a:pt x="121031" y="68325"/>
                </a:lnTo>
                <a:lnTo>
                  <a:pt x="121031" y="323342"/>
                </a:lnTo>
                <a:lnTo>
                  <a:pt x="153797" y="323342"/>
                </a:lnTo>
                <a:lnTo>
                  <a:pt x="153797" y="391668"/>
                </a:lnTo>
                <a:lnTo>
                  <a:pt x="0" y="391668"/>
                </a:lnTo>
                <a:lnTo>
                  <a:pt x="0" y="323342"/>
                </a:lnTo>
                <a:lnTo>
                  <a:pt x="32766" y="323342"/>
                </a:lnTo>
                <a:lnTo>
                  <a:pt x="32766" y="68325"/>
                </a:lnTo>
                <a:lnTo>
                  <a:pt x="0" y="68325"/>
                </a:lnTo>
                <a:lnTo>
                  <a:pt x="0" y="0"/>
                </a:lnTo>
                <a:close/>
              </a:path>
            </a:pathLst>
          </a:custGeom>
          <a:ln w="19812">
            <a:solidFill>
              <a:srgbClr val="2D7916"/>
            </a:solidFill>
          </a:ln>
        </p:spPr>
        <p:txBody>
          <a:bodyPr wrap="square" lIns="0" tIns="0" rIns="0" bIns="0" rtlCol="0"/>
          <a:lstStyle/>
          <a:p>
            <a:endParaRPr/>
          </a:p>
        </p:txBody>
      </p:sp>
      <p:sp>
        <p:nvSpPr>
          <p:cNvPr id="12" name="object 12"/>
          <p:cNvSpPr txBox="1"/>
          <p:nvPr/>
        </p:nvSpPr>
        <p:spPr>
          <a:xfrm>
            <a:off x="1054100" y="2803905"/>
            <a:ext cx="7040880" cy="2367280"/>
          </a:xfrm>
          <a:prstGeom prst="rect">
            <a:avLst/>
          </a:prstGeom>
        </p:spPr>
        <p:txBody>
          <a:bodyPr vert="horz" wrap="square" lIns="0" tIns="12700" rIns="0" bIns="0" rtlCol="0">
            <a:spAutoFit/>
          </a:bodyPr>
          <a:lstStyle/>
          <a:p>
            <a:pPr marL="355600" marR="5080" indent="-342900">
              <a:lnSpc>
                <a:spcPct val="100000"/>
              </a:lnSpc>
              <a:spcBef>
                <a:spcPts val="100"/>
              </a:spcBef>
              <a:buFont typeface="Arial"/>
              <a:buChar char="•"/>
              <a:tabLst>
                <a:tab pos="354965" algn="l"/>
                <a:tab pos="355600" algn="l"/>
              </a:tabLst>
            </a:pPr>
            <a:r>
              <a:rPr sz="2400" dirty="0">
                <a:solidFill>
                  <a:srgbClr val="DA5003"/>
                </a:solidFill>
                <a:latin typeface="Times New Roman"/>
                <a:cs typeface="Times New Roman"/>
              </a:rPr>
              <a:t>India </a:t>
            </a:r>
            <a:r>
              <a:rPr sz="2400" spc="-5" dirty="0">
                <a:solidFill>
                  <a:srgbClr val="DA5003"/>
                </a:solidFill>
                <a:latin typeface="Times New Roman"/>
                <a:cs typeface="Times New Roman"/>
              </a:rPr>
              <a:t>as </a:t>
            </a:r>
            <a:r>
              <a:rPr sz="2400" dirty="0">
                <a:solidFill>
                  <a:srgbClr val="DA5003"/>
                </a:solidFill>
                <a:latin typeface="Times New Roman"/>
                <a:cs typeface="Times New Roman"/>
              </a:rPr>
              <a:t>a </a:t>
            </a:r>
            <a:r>
              <a:rPr sz="2400" spc="-5" dirty="0">
                <a:solidFill>
                  <a:srgbClr val="DA5003"/>
                </a:solidFill>
                <a:latin typeface="Times New Roman"/>
                <a:cs typeface="Times New Roman"/>
              </a:rPr>
              <a:t>tourism destination </a:t>
            </a:r>
            <a:r>
              <a:rPr sz="2400" dirty="0">
                <a:solidFill>
                  <a:srgbClr val="DA5003"/>
                </a:solidFill>
                <a:latin typeface="Times New Roman"/>
                <a:cs typeface="Times New Roman"/>
              </a:rPr>
              <a:t>is the </a:t>
            </a:r>
            <a:r>
              <a:rPr sz="2400" spc="-5" dirty="0">
                <a:solidFill>
                  <a:srgbClr val="DA5003"/>
                </a:solidFill>
                <a:latin typeface="Times New Roman"/>
                <a:cs typeface="Times New Roman"/>
              </a:rPr>
              <a:t>toast </a:t>
            </a:r>
            <a:r>
              <a:rPr sz="2400" dirty="0">
                <a:solidFill>
                  <a:srgbClr val="DA5003"/>
                </a:solidFill>
                <a:latin typeface="Times New Roman"/>
                <a:cs typeface="Times New Roman"/>
              </a:rPr>
              <a:t>of the world  at the</a:t>
            </a:r>
            <a:r>
              <a:rPr sz="2400" spc="-35" dirty="0">
                <a:solidFill>
                  <a:srgbClr val="DA5003"/>
                </a:solidFill>
                <a:latin typeface="Times New Roman"/>
                <a:cs typeface="Times New Roman"/>
              </a:rPr>
              <a:t> </a:t>
            </a:r>
            <a:r>
              <a:rPr sz="2400" spc="-5" dirty="0">
                <a:solidFill>
                  <a:srgbClr val="DA5003"/>
                </a:solidFill>
                <a:latin typeface="Times New Roman"/>
                <a:cs typeface="Times New Roman"/>
              </a:rPr>
              <a:t>moment.</a:t>
            </a:r>
            <a:endParaRPr sz="2400">
              <a:latin typeface="Times New Roman"/>
              <a:cs typeface="Times New Roman"/>
            </a:endParaRPr>
          </a:p>
          <a:p>
            <a:pPr marL="355600" marR="5080" indent="-342900">
              <a:lnSpc>
                <a:spcPct val="100000"/>
              </a:lnSpc>
              <a:spcBef>
                <a:spcPts val="575"/>
              </a:spcBef>
              <a:buFont typeface="Arial"/>
              <a:buChar char="•"/>
              <a:tabLst>
                <a:tab pos="354965" algn="l"/>
                <a:tab pos="355600" algn="l"/>
              </a:tabLst>
            </a:pPr>
            <a:r>
              <a:rPr sz="2400" dirty="0">
                <a:solidFill>
                  <a:srgbClr val="DA5003"/>
                </a:solidFill>
                <a:latin typeface="Times New Roman"/>
                <a:cs typeface="Times New Roman"/>
              </a:rPr>
              <a:t>Conde </a:t>
            </a:r>
            <a:r>
              <a:rPr sz="2400" spc="-5" dirty="0">
                <a:solidFill>
                  <a:srgbClr val="DA5003"/>
                </a:solidFill>
                <a:latin typeface="Times New Roman"/>
                <a:cs typeface="Times New Roman"/>
              </a:rPr>
              <a:t>Nast </a:t>
            </a:r>
            <a:r>
              <a:rPr sz="2400" dirty="0">
                <a:solidFill>
                  <a:srgbClr val="DA5003"/>
                </a:solidFill>
                <a:latin typeface="Times New Roman"/>
                <a:cs typeface="Times New Roman"/>
              </a:rPr>
              <a:t>ranked </a:t>
            </a:r>
            <a:r>
              <a:rPr sz="2400" spc="-5" dirty="0">
                <a:solidFill>
                  <a:srgbClr val="DA5003"/>
                </a:solidFill>
                <a:latin typeface="Times New Roman"/>
                <a:cs typeface="Times New Roman"/>
              </a:rPr>
              <a:t>India amongst the </a:t>
            </a:r>
            <a:r>
              <a:rPr sz="2400" b="1" spc="-5" dirty="0">
                <a:solidFill>
                  <a:srgbClr val="DA5003"/>
                </a:solidFill>
                <a:latin typeface="Times New Roman"/>
                <a:cs typeface="Times New Roman"/>
              </a:rPr>
              <a:t>top </a:t>
            </a:r>
            <a:r>
              <a:rPr sz="2400" b="1" dirty="0">
                <a:solidFill>
                  <a:srgbClr val="DA5003"/>
                </a:solidFill>
                <a:latin typeface="Times New Roman"/>
                <a:cs typeface="Times New Roman"/>
              </a:rPr>
              <a:t>10 </a:t>
            </a:r>
            <a:r>
              <a:rPr sz="2400" spc="-5" dirty="0">
                <a:solidFill>
                  <a:srgbClr val="DA5003"/>
                </a:solidFill>
                <a:latin typeface="Times New Roman"/>
                <a:cs typeface="Times New Roman"/>
              </a:rPr>
              <a:t>tourist  </a:t>
            </a:r>
            <a:r>
              <a:rPr sz="2400" dirty="0">
                <a:solidFill>
                  <a:srgbClr val="DA5003"/>
                </a:solidFill>
                <a:latin typeface="Times New Roman"/>
                <a:cs typeface="Times New Roman"/>
              </a:rPr>
              <a:t>destinations.</a:t>
            </a:r>
            <a:endParaRPr sz="2400">
              <a:latin typeface="Times New Roman"/>
              <a:cs typeface="Times New Roman"/>
            </a:endParaRPr>
          </a:p>
          <a:p>
            <a:pPr marL="355600" indent="-342900">
              <a:lnSpc>
                <a:spcPct val="100000"/>
              </a:lnSpc>
              <a:spcBef>
                <a:spcPts val="580"/>
              </a:spcBef>
              <a:buFont typeface="Arial"/>
              <a:buChar char="•"/>
              <a:tabLst>
                <a:tab pos="354965" algn="l"/>
                <a:tab pos="355600" algn="l"/>
                <a:tab pos="1300480" algn="l"/>
                <a:tab pos="1900555" algn="l"/>
                <a:tab pos="2992120" algn="l"/>
                <a:tab pos="4153535" algn="l"/>
                <a:tab pos="4519295" algn="l"/>
                <a:tab pos="5051425" algn="l"/>
                <a:tab pos="6094095" algn="l"/>
              </a:tabLst>
            </a:pPr>
            <a:r>
              <a:rPr sz="2400" spc="-20" dirty="0">
                <a:solidFill>
                  <a:srgbClr val="DA5003"/>
                </a:solidFill>
                <a:latin typeface="Times New Roman"/>
                <a:cs typeface="Times New Roman"/>
              </a:rPr>
              <a:t>Travel	</a:t>
            </a:r>
            <a:r>
              <a:rPr sz="2400" dirty="0">
                <a:solidFill>
                  <a:srgbClr val="DA5003"/>
                </a:solidFill>
                <a:latin typeface="Times New Roman"/>
                <a:cs typeface="Times New Roman"/>
              </a:rPr>
              <a:t>and	tourism	industry	is	</a:t>
            </a:r>
            <a:r>
              <a:rPr sz="2400" spc="-5" dirty="0">
                <a:solidFill>
                  <a:srgbClr val="DA5003"/>
                </a:solidFill>
                <a:latin typeface="Times New Roman"/>
                <a:cs typeface="Times New Roman"/>
              </a:rPr>
              <a:t>the	</a:t>
            </a:r>
            <a:r>
              <a:rPr sz="2400" b="1" spc="-5" dirty="0">
                <a:solidFill>
                  <a:srgbClr val="DA5003"/>
                </a:solidFill>
                <a:latin typeface="Times New Roman"/>
                <a:cs typeface="Times New Roman"/>
              </a:rPr>
              <a:t>second	highest</a:t>
            </a:r>
            <a:endParaRPr sz="2400">
              <a:latin typeface="Times New Roman"/>
              <a:cs typeface="Times New Roman"/>
            </a:endParaRPr>
          </a:p>
          <a:p>
            <a:pPr marL="355600">
              <a:lnSpc>
                <a:spcPct val="100000"/>
              </a:lnSpc>
            </a:pPr>
            <a:r>
              <a:rPr sz="2400" spc="-5" dirty="0">
                <a:solidFill>
                  <a:srgbClr val="DA5003"/>
                </a:solidFill>
                <a:latin typeface="Times New Roman"/>
                <a:cs typeface="Times New Roman"/>
              </a:rPr>
              <a:t>foreign </a:t>
            </a:r>
            <a:r>
              <a:rPr sz="2400" dirty="0">
                <a:solidFill>
                  <a:srgbClr val="DA5003"/>
                </a:solidFill>
                <a:latin typeface="Times New Roman"/>
                <a:cs typeface="Times New Roman"/>
              </a:rPr>
              <a:t>exchange earner </a:t>
            </a:r>
            <a:r>
              <a:rPr sz="2400" spc="-5" dirty="0">
                <a:solidFill>
                  <a:srgbClr val="DA5003"/>
                </a:solidFill>
                <a:latin typeface="Times New Roman"/>
                <a:cs typeface="Times New Roman"/>
              </a:rPr>
              <a:t>for</a:t>
            </a:r>
            <a:r>
              <a:rPr sz="2400" spc="-35" dirty="0">
                <a:solidFill>
                  <a:srgbClr val="DA5003"/>
                </a:solidFill>
                <a:latin typeface="Times New Roman"/>
                <a:cs typeface="Times New Roman"/>
              </a:rPr>
              <a:t> </a:t>
            </a:r>
            <a:r>
              <a:rPr sz="2400" dirty="0">
                <a:solidFill>
                  <a:srgbClr val="DA5003"/>
                </a:solidFill>
                <a:latin typeface="Times New Roman"/>
                <a:cs typeface="Times New Roman"/>
              </a:rPr>
              <a:t>India.</a:t>
            </a:r>
            <a:endParaRPr sz="2400">
              <a:latin typeface="Times New Roman"/>
              <a:cs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53045" y="1095502"/>
            <a:ext cx="7560805" cy="56514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977004" y="1775967"/>
            <a:ext cx="1909445" cy="421005"/>
          </a:xfrm>
          <a:custGeom>
            <a:avLst/>
            <a:gdLst/>
            <a:ahLst/>
            <a:cxnLst/>
            <a:rect l="l" t="t" r="r" b="b"/>
            <a:pathLst>
              <a:path w="1909445" h="421005">
                <a:moveTo>
                  <a:pt x="1896576" y="186309"/>
                </a:moveTo>
                <a:lnTo>
                  <a:pt x="1778254" y="186309"/>
                </a:lnTo>
                <a:lnTo>
                  <a:pt x="1799943" y="189168"/>
                </a:lnTo>
                <a:lnTo>
                  <a:pt x="1815464" y="197754"/>
                </a:lnTo>
                <a:lnTo>
                  <a:pt x="1824795" y="212080"/>
                </a:lnTo>
                <a:lnTo>
                  <a:pt x="1827911" y="232156"/>
                </a:lnTo>
                <a:lnTo>
                  <a:pt x="1751965" y="242189"/>
                </a:lnTo>
                <a:lnTo>
                  <a:pt x="1709793" y="252783"/>
                </a:lnTo>
                <a:lnTo>
                  <a:pt x="1679670" y="271986"/>
                </a:lnTo>
                <a:lnTo>
                  <a:pt x="1661596" y="299785"/>
                </a:lnTo>
                <a:lnTo>
                  <a:pt x="1655572" y="336169"/>
                </a:lnTo>
                <a:lnTo>
                  <a:pt x="1657026" y="354455"/>
                </a:lnTo>
                <a:lnTo>
                  <a:pt x="1678940" y="397764"/>
                </a:lnTo>
                <a:lnTo>
                  <a:pt x="1723713" y="419427"/>
                </a:lnTo>
                <a:lnTo>
                  <a:pt x="1742948" y="420878"/>
                </a:lnTo>
                <a:lnTo>
                  <a:pt x="1768859" y="417929"/>
                </a:lnTo>
                <a:lnTo>
                  <a:pt x="1791366" y="409098"/>
                </a:lnTo>
                <a:lnTo>
                  <a:pt x="1810492" y="394410"/>
                </a:lnTo>
                <a:lnTo>
                  <a:pt x="1826260" y="373888"/>
                </a:lnTo>
                <a:lnTo>
                  <a:pt x="1909064" y="373888"/>
                </a:lnTo>
                <a:lnTo>
                  <a:pt x="1909064" y="359664"/>
                </a:lnTo>
                <a:lnTo>
                  <a:pt x="1773047" y="359664"/>
                </a:lnTo>
                <a:lnTo>
                  <a:pt x="1764736" y="359070"/>
                </a:lnTo>
                <a:lnTo>
                  <a:pt x="1735714" y="333138"/>
                </a:lnTo>
                <a:lnTo>
                  <a:pt x="1735074" y="326136"/>
                </a:lnTo>
                <a:lnTo>
                  <a:pt x="1737695" y="311540"/>
                </a:lnTo>
                <a:lnTo>
                  <a:pt x="1745567" y="300339"/>
                </a:lnTo>
                <a:lnTo>
                  <a:pt x="1758701" y="292542"/>
                </a:lnTo>
                <a:lnTo>
                  <a:pt x="1777111" y="288163"/>
                </a:lnTo>
                <a:lnTo>
                  <a:pt x="1827911" y="281559"/>
                </a:lnTo>
                <a:lnTo>
                  <a:pt x="1909064" y="281559"/>
                </a:lnTo>
                <a:lnTo>
                  <a:pt x="1909064" y="246887"/>
                </a:lnTo>
                <a:lnTo>
                  <a:pt x="1901586" y="194641"/>
                </a:lnTo>
                <a:lnTo>
                  <a:pt x="1896576" y="186309"/>
                </a:lnTo>
                <a:close/>
              </a:path>
              <a:path w="1909445" h="421005">
                <a:moveTo>
                  <a:pt x="1909064" y="373888"/>
                </a:moveTo>
                <a:lnTo>
                  <a:pt x="1827403" y="373888"/>
                </a:lnTo>
                <a:lnTo>
                  <a:pt x="1827403" y="414020"/>
                </a:lnTo>
                <a:lnTo>
                  <a:pt x="1909064" y="414020"/>
                </a:lnTo>
                <a:lnTo>
                  <a:pt x="1909064" y="373888"/>
                </a:lnTo>
                <a:close/>
              </a:path>
              <a:path w="1909445" h="421005">
                <a:moveTo>
                  <a:pt x="1909064" y="281559"/>
                </a:moveTo>
                <a:lnTo>
                  <a:pt x="1827911" y="281559"/>
                </a:lnTo>
                <a:lnTo>
                  <a:pt x="1827911" y="300355"/>
                </a:lnTo>
                <a:lnTo>
                  <a:pt x="1826958" y="312664"/>
                </a:lnTo>
                <a:lnTo>
                  <a:pt x="1804408" y="350234"/>
                </a:lnTo>
                <a:lnTo>
                  <a:pt x="1773047" y="359664"/>
                </a:lnTo>
                <a:lnTo>
                  <a:pt x="1909064" y="359664"/>
                </a:lnTo>
                <a:lnTo>
                  <a:pt x="1909064" y="281559"/>
                </a:lnTo>
                <a:close/>
              </a:path>
              <a:path w="1909445" h="421005">
                <a:moveTo>
                  <a:pt x="1789430" y="127508"/>
                </a:moveTo>
                <a:lnTo>
                  <a:pt x="1747746" y="131526"/>
                </a:lnTo>
                <a:lnTo>
                  <a:pt x="1704482" y="142240"/>
                </a:lnTo>
                <a:lnTo>
                  <a:pt x="1683131" y="151003"/>
                </a:lnTo>
                <a:lnTo>
                  <a:pt x="1683131" y="216027"/>
                </a:lnTo>
                <a:lnTo>
                  <a:pt x="1705994" y="203025"/>
                </a:lnTo>
                <a:lnTo>
                  <a:pt x="1729454" y="193738"/>
                </a:lnTo>
                <a:lnTo>
                  <a:pt x="1753532" y="188166"/>
                </a:lnTo>
                <a:lnTo>
                  <a:pt x="1778254" y="186309"/>
                </a:lnTo>
                <a:lnTo>
                  <a:pt x="1896576" y="186309"/>
                </a:lnTo>
                <a:lnTo>
                  <a:pt x="1879155" y="157337"/>
                </a:lnTo>
                <a:lnTo>
                  <a:pt x="1841769" y="134963"/>
                </a:lnTo>
                <a:lnTo>
                  <a:pt x="1789430" y="127508"/>
                </a:lnTo>
                <a:close/>
              </a:path>
              <a:path w="1909445" h="421005">
                <a:moveTo>
                  <a:pt x="1282827" y="127508"/>
                </a:moveTo>
                <a:lnTo>
                  <a:pt x="1231185" y="137969"/>
                </a:lnTo>
                <a:lnTo>
                  <a:pt x="1190498" y="169291"/>
                </a:lnTo>
                <a:lnTo>
                  <a:pt x="1164034" y="217995"/>
                </a:lnTo>
                <a:lnTo>
                  <a:pt x="1155192" y="280416"/>
                </a:lnTo>
                <a:lnTo>
                  <a:pt x="1157192" y="311802"/>
                </a:lnTo>
                <a:lnTo>
                  <a:pt x="1173194" y="363479"/>
                </a:lnTo>
                <a:lnTo>
                  <a:pt x="1204462" y="400036"/>
                </a:lnTo>
                <a:lnTo>
                  <a:pt x="1246614" y="418566"/>
                </a:lnTo>
                <a:lnTo>
                  <a:pt x="1271524" y="420878"/>
                </a:lnTo>
                <a:lnTo>
                  <a:pt x="1298362" y="418044"/>
                </a:lnTo>
                <a:lnTo>
                  <a:pt x="1321736" y="409543"/>
                </a:lnTo>
                <a:lnTo>
                  <a:pt x="1341657" y="395374"/>
                </a:lnTo>
                <a:lnTo>
                  <a:pt x="1358138" y="375539"/>
                </a:lnTo>
                <a:lnTo>
                  <a:pt x="1445514" y="375539"/>
                </a:lnTo>
                <a:lnTo>
                  <a:pt x="1445514" y="354711"/>
                </a:lnTo>
                <a:lnTo>
                  <a:pt x="1301623" y="354711"/>
                </a:lnTo>
                <a:lnTo>
                  <a:pt x="1288571" y="353470"/>
                </a:lnTo>
                <a:lnTo>
                  <a:pt x="1251628" y="323794"/>
                </a:lnTo>
                <a:lnTo>
                  <a:pt x="1242949" y="278003"/>
                </a:lnTo>
                <a:lnTo>
                  <a:pt x="1243949" y="259409"/>
                </a:lnTo>
                <a:lnTo>
                  <a:pt x="1258951" y="216154"/>
                </a:lnTo>
                <a:lnTo>
                  <a:pt x="1303782" y="193675"/>
                </a:lnTo>
                <a:lnTo>
                  <a:pt x="1445514" y="193675"/>
                </a:lnTo>
                <a:lnTo>
                  <a:pt x="1445514" y="166370"/>
                </a:lnTo>
                <a:lnTo>
                  <a:pt x="1358138" y="166370"/>
                </a:lnTo>
                <a:lnTo>
                  <a:pt x="1345424" y="149367"/>
                </a:lnTo>
                <a:lnTo>
                  <a:pt x="1328626" y="137223"/>
                </a:lnTo>
                <a:lnTo>
                  <a:pt x="1307756" y="129936"/>
                </a:lnTo>
                <a:lnTo>
                  <a:pt x="1282827" y="127508"/>
                </a:lnTo>
                <a:close/>
              </a:path>
              <a:path w="1909445" h="421005">
                <a:moveTo>
                  <a:pt x="1445514" y="375539"/>
                </a:moveTo>
                <a:lnTo>
                  <a:pt x="1359281" y="375539"/>
                </a:lnTo>
                <a:lnTo>
                  <a:pt x="1359281" y="414020"/>
                </a:lnTo>
                <a:lnTo>
                  <a:pt x="1445514" y="414020"/>
                </a:lnTo>
                <a:lnTo>
                  <a:pt x="1445514" y="375539"/>
                </a:lnTo>
                <a:close/>
              </a:path>
              <a:path w="1909445" h="421005">
                <a:moveTo>
                  <a:pt x="1445514" y="193675"/>
                </a:moveTo>
                <a:lnTo>
                  <a:pt x="1303782" y="193675"/>
                </a:lnTo>
                <a:lnTo>
                  <a:pt x="1315874" y="194796"/>
                </a:lnTo>
                <a:lnTo>
                  <a:pt x="1326800" y="198167"/>
                </a:lnTo>
                <a:lnTo>
                  <a:pt x="1356947" y="231997"/>
                </a:lnTo>
                <a:lnTo>
                  <a:pt x="1360932" y="257048"/>
                </a:lnTo>
                <a:lnTo>
                  <a:pt x="1360932" y="278003"/>
                </a:lnTo>
                <a:lnTo>
                  <a:pt x="1351555" y="322347"/>
                </a:lnTo>
                <a:lnTo>
                  <a:pt x="1314148" y="353401"/>
                </a:lnTo>
                <a:lnTo>
                  <a:pt x="1301623" y="354711"/>
                </a:lnTo>
                <a:lnTo>
                  <a:pt x="1445514" y="354711"/>
                </a:lnTo>
                <a:lnTo>
                  <a:pt x="1445514" y="193675"/>
                </a:lnTo>
                <a:close/>
              </a:path>
              <a:path w="1909445" h="421005">
                <a:moveTo>
                  <a:pt x="1445514" y="0"/>
                </a:moveTo>
                <a:lnTo>
                  <a:pt x="1359281" y="0"/>
                </a:lnTo>
                <a:lnTo>
                  <a:pt x="1359281" y="166370"/>
                </a:lnTo>
                <a:lnTo>
                  <a:pt x="1445514" y="166370"/>
                </a:lnTo>
                <a:lnTo>
                  <a:pt x="1445514" y="0"/>
                </a:lnTo>
                <a:close/>
              </a:path>
              <a:path w="1909445" h="421005">
                <a:moveTo>
                  <a:pt x="1604137" y="134366"/>
                </a:moveTo>
                <a:lnTo>
                  <a:pt x="1517777" y="134366"/>
                </a:lnTo>
                <a:lnTo>
                  <a:pt x="1517777" y="414020"/>
                </a:lnTo>
                <a:lnTo>
                  <a:pt x="1604137" y="414020"/>
                </a:lnTo>
                <a:lnTo>
                  <a:pt x="1604137" y="134366"/>
                </a:lnTo>
                <a:close/>
              </a:path>
              <a:path w="1909445" h="421005">
                <a:moveTo>
                  <a:pt x="92329" y="134366"/>
                </a:moveTo>
                <a:lnTo>
                  <a:pt x="5969" y="134366"/>
                </a:lnTo>
                <a:lnTo>
                  <a:pt x="5969" y="414020"/>
                </a:lnTo>
                <a:lnTo>
                  <a:pt x="92329" y="414020"/>
                </a:lnTo>
                <a:lnTo>
                  <a:pt x="92329" y="134366"/>
                </a:lnTo>
                <a:close/>
              </a:path>
              <a:path w="1909445" h="421005">
                <a:moveTo>
                  <a:pt x="919861" y="134366"/>
                </a:moveTo>
                <a:lnTo>
                  <a:pt x="833501" y="134366"/>
                </a:lnTo>
                <a:lnTo>
                  <a:pt x="833501" y="414020"/>
                </a:lnTo>
                <a:lnTo>
                  <a:pt x="919861" y="414020"/>
                </a:lnTo>
                <a:lnTo>
                  <a:pt x="919861" y="254508"/>
                </a:lnTo>
                <a:lnTo>
                  <a:pt x="920765" y="241841"/>
                </a:lnTo>
                <a:lnTo>
                  <a:pt x="942076" y="203319"/>
                </a:lnTo>
                <a:lnTo>
                  <a:pt x="971169" y="193675"/>
                </a:lnTo>
                <a:lnTo>
                  <a:pt x="1097969" y="193675"/>
                </a:lnTo>
                <a:lnTo>
                  <a:pt x="1097821" y="192391"/>
                </a:lnTo>
                <a:lnTo>
                  <a:pt x="1091138" y="178562"/>
                </a:lnTo>
                <a:lnTo>
                  <a:pt x="919861" y="178562"/>
                </a:lnTo>
                <a:lnTo>
                  <a:pt x="919861" y="134366"/>
                </a:lnTo>
                <a:close/>
              </a:path>
              <a:path w="1909445" h="421005">
                <a:moveTo>
                  <a:pt x="1097969" y="193675"/>
                </a:moveTo>
                <a:lnTo>
                  <a:pt x="971169" y="193675"/>
                </a:lnTo>
                <a:lnTo>
                  <a:pt x="991504" y="197725"/>
                </a:lnTo>
                <a:lnTo>
                  <a:pt x="1006030" y="209883"/>
                </a:lnTo>
                <a:lnTo>
                  <a:pt x="1014745" y="230161"/>
                </a:lnTo>
                <a:lnTo>
                  <a:pt x="1017651" y="258572"/>
                </a:lnTo>
                <a:lnTo>
                  <a:pt x="1017651" y="414020"/>
                </a:lnTo>
                <a:lnTo>
                  <a:pt x="1103630" y="414020"/>
                </a:lnTo>
                <a:lnTo>
                  <a:pt x="1103516" y="241841"/>
                </a:lnTo>
                <a:lnTo>
                  <a:pt x="1097969" y="193675"/>
                </a:lnTo>
                <a:close/>
              </a:path>
              <a:path w="1909445" h="421005">
                <a:moveTo>
                  <a:pt x="1010793" y="127508"/>
                </a:moveTo>
                <a:lnTo>
                  <a:pt x="983047" y="130698"/>
                </a:lnTo>
                <a:lnTo>
                  <a:pt x="958850" y="140271"/>
                </a:lnTo>
                <a:lnTo>
                  <a:pt x="938176" y="156225"/>
                </a:lnTo>
                <a:lnTo>
                  <a:pt x="921004" y="178562"/>
                </a:lnTo>
                <a:lnTo>
                  <a:pt x="1091138" y="178562"/>
                </a:lnTo>
                <a:lnTo>
                  <a:pt x="1080404" y="156352"/>
                </a:lnTo>
                <a:lnTo>
                  <a:pt x="1051391" y="134721"/>
                </a:lnTo>
                <a:lnTo>
                  <a:pt x="1010793" y="127508"/>
                </a:lnTo>
                <a:close/>
              </a:path>
              <a:path w="1909445" h="421005">
                <a:moveTo>
                  <a:pt x="250825" y="134366"/>
                </a:moveTo>
                <a:lnTo>
                  <a:pt x="164465" y="134366"/>
                </a:lnTo>
                <a:lnTo>
                  <a:pt x="164465" y="414020"/>
                </a:lnTo>
                <a:lnTo>
                  <a:pt x="250825" y="414020"/>
                </a:lnTo>
                <a:lnTo>
                  <a:pt x="250825" y="254508"/>
                </a:lnTo>
                <a:lnTo>
                  <a:pt x="251729" y="241841"/>
                </a:lnTo>
                <a:lnTo>
                  <a:pt x="273040" y="203319"/>
                </a:lnTo>
                <a:lnTo>
                  <a:pt x="302133" y="193675"/>
                </a:lnTo>
                <a:lnTo>
                  <a:pt x="428933" y="193675"/>
                </a:lnTo>
                <a:lnTo>
                  <a:pt x="428785" y="192391"/>
                </a:lnTo>
                <a:lnTo>
                  <a:pt x="422102" y="178562"/>
                </a:lnTo>
                <a:lnTo>
                  <a:pt x="250825" y="178562"/>
                </a:lnTo>
                <a:lnTo>
                  <a:pt x="250825" y="134366"/>
                </a:lnTo>
                <a:close/>
              </a:path>
              <a:path w="1909445" h="421005">
                <a:moveTo>
                  <a:pt x="428933" y="193675"/>
                </a:moveTo>
                <a:lnTo>
                  <a:pt x="302133" y="193675"/>
                </a:lnTo>
                <a:lnTo>
                  <a:pt x="322468" y="197725"/>
                </a:lnTo>
                <a:lnTo>
                  <a:pt x="336994" y="209883"/>
                </a:lnTo>
                <a:lnTo>
                  <a:pt x="345709" y="230161"/>
                </a:lnTo>
                <a:lnTo>
                  <a:pt x="348615" y="258572"/>
                </a:lnTo>
                <a:lnTo>
                  <a:pt x="348615" y="414020"/>
                </a:lnTo>
                <a:lnTo>
                  <a:pt x="434594" y="414020"/>
                </a:lnTo>
                <a:lnTo>
                  <a:pt x="434480" y="241841"/>
                </a:lnTo>
                <a:lnTo>
                  <a:pt x="428933" y="193675"/>
                </a:lnTo>
                <a:close/>
              </a:path>
              <a:path w="1909445" h="421005">
                <a:moveTo>
                  <a:pt x="341757" y="127508"/>
                </a:moveTo>
                <a:lnTo>
                  <a:pt x="314011" y="130698"/>
                </a:lnTo>
                <a:lnTo>
                  <a:pt x="289814" y="140271"/>
                </a:lnTo>
                <a:lnTo>
                  <a:pt x="269140" y="156225"/>
                </a:lnTo>
                <a:lnTo>
                  <a:pt x="251968" y="178562"/>
                </a:lnTo>
                <a:lnTo>
                  <a:pt x="422102" y="178562"/>
                </a:lnTo>
                <a:lnTo>
                  <a:pt x="411368" y="156352"/>
                </a:lnTo>
                <a:lnTo>
                  <a:pt x="382355" y="134721"/>
                </a:lnTo>
                <a:lnTo>
                  <a:pt x="341757" y="127508"/>
                </a:lnTo>
                <a:close/>
              </a:path>
              <a:path w="1909445" h="421005">
                <a:moveTo>
                  <a:pt x="786257" y="345694"/>
                </a:moveTo>
                <a:lnTo>
                  <a:pt x="632460" y="345694"/>
                </a:lnTo>
                <a:lnTo>
                  <a:pt x="632460" y="414020"/>
                </a:lnTo>
                <a:lnTo>
                  <a:pt x="786257" y="414020"/>
                </a:lnTo>
                <a:lnTo>
                  <a:pt x="786257" y="345694"/>
                </a:lnTo>
                <a:close/>
              </a:path>
              <a:path w="1909445" h="421005">
                <a:moveTo>
                  <a:pt x="753491" y="90678"/>
                </a:moveTo>
                <a:lnTo>
                  <a:pt x="665226" y="90678"/>
                </a:lnTo>
                <a:lnTo>
                  <a:pt x="665226" y="345694"/>
                </a:lnTo>
                <a:lnTo>
                  <a:pt x="753491" y="345694"/>
                </a:lnTo>
                <a:lnTo>
                  <a:pt x="753491" y="90678"/>
                </a:lnTo>
                <a:close/>
              </a:path>
              <a:path w="1909445" h="421005">
                <a:moveTo>
                  <a:pt x="786257" y="22352"/>
                </a:moveTo>
                <a:lnTo>
                  <a:pt x="632460" y="22352"/>
                </a:lnTo>
                <a:lnTo>
                  <a:pt x="632460" y="90678"/>
                </a:lnTo>
                <a:lnTo>
                  <a:pt x="786257" y="90678"/>
                </a:lnTo>
                <a:lnTo>
                  <a:pt x="786257" y="22352"/>
                </a:lnTo>
                <a:close/>
              </a:path>
              <a:path w="1909445" h="421005">
                <a:moveTo>
                  <a:pt x="1561592" y="1397"/>
                </a:moveTo>
                <a:lnTo>
                  <a:pt x="1519683" y="20264"/>
                </a:lnTo>
                <a:lnTo>
                  <a:pt x="1511808" y="45339"/>
                </a:lnTo>
                <a:lnTo>
                  <a:pt x="1512687" y="54389"/>
                </a:lnTo>
                <a:lnTo>
                  <a:pt x="1541684" y="86915"/>
                </a:lnTo>
                <a:lnTo>
                  <a:pt x="1561592" y="90170"/>
                </a:lnTo>
                <a:lnTo>
                  <a:pt x="1572117" y="89384"/>
                </a:lnTo>
                <a:lnTo>
                  <a:pt x="1607804" y="63230"/>
                </a:lnTo>
                <a:lnTo>
                  <a:pt x="1611249" y="45339"/>
                </a:lnTo>
                <a:lnTo>
                  <a:pt x="1610389" y="36075"/>
                </a:lnTo>
                <a:lnTo>
                  <a:pt x="1581594" y="4460"/>
                </a:lnTo>
                <a:lnTo>
                  <a:pt x="1561592" y="1397"/>
                </a:lnTo>
                <a:close/>
              </a:path>
              <a:path w="1909445" h="421005">
                <a:moveTo>
                  <a:pt x="49784" y="1397"/>
                </a:moveTo>
                <a:lnTo>
                  <a:pt x="7875" y="20264"/>
                </a:lnTo>
                <a:lnTo>
                  <a:pt x="0" y="45339"/>
                </a:lnTo>
                <a:lnTo>
                  <a:pt x="879" y="54389"/>
                </a:lnTo>
                <a:lnTo>
                  <a:pt x="29876" y="86915"/>
                </a:lnTo>
                <a:lnTo>
                  <a:pt x="49784" y="90170"/>
                </a:lnTo>
                <a:lnTo>
                  <a:pt x="60309" y="89384"/>
                </a:lnTo>
                <a:lnTo>
                  <a:pt x="95996" y="63230"/>
                </a:lnTo>
                <a:lnTo>
                  <a:pt x="99441" y="45339"/>
                </a:lnTo>
                <a:lnTo>
                  <a:pt x="98581" y="36075"/>
                </a:lnTo>
                <a:lnTo>
                  <a:pt x="69786" y="4460"/>
                </a:lnTo>
                <a:lnTo>
                  <a:pt x="49784" y="1397"/>
                </a:lnTo>
                <a:close/>
              </a:path>
            </a:pathLst>
          </a:custGeom>
          <a:solidFill>
            <a:srgbClr val="2D7916"/>
          </a:solidFill>
        </p:spPr>
        <p:txBody>
          <a:bodyPr wrap="square" lIns="0" tIns="0" rIns="0" bIns="0" rtlCol="0"/>
          <a:lstStyle/>
          <a:p>
            <a:endParaRPr/>
          </a:p>
        </p:txBody>
      </p:sp>
      <p:sp>
        <p:nvSpPr>
          <p:cNvPr id="4" name="object 4"/>
          <p:cNvSpPr/>
          <p:nvPr/>
        </p:nvSpPr>
        <p:spPr>
          <a:xfrm>
            <a:off x="5702172" y="2047620"/>
            <a:ext cx="112648" cy="97916"/>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210047" y="1959736"/>
            <a:ext cx="137794" cy="180847"/>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5494782" y="1910333"/>
            <a:ext cx="86360" cy="280035"/>
          </a:xfrm>
          <a:custGeom>
            <a:avLst/>
            <a:gdLst/>
            <a:ahLst/>
            <a:cxnLst/>
            <a:rect l="l" t="t" r="r" b="b"/>
            <a:pathLst>
              <a:path w="86360" h="280035">
                <a:moveTo>
                  <a:pt x="0" y="0"/>
                </a:moveTo>
                <a:lnTo>
                  <a:pt x="86359" y="0"/>
                </a:lnTo>
                <a:lnTo>
                  <a:pt x="86359" y="279653"/>
                </a:lnTo>
                <a:lnTo>
                  <a:pt x="0" y="279653"/>
                </a:lnTo>
                <a:lnTo>
                  <a:pt x="0" y="0"/>
                </a:lnTo>
                <a:close/>
              </a:path>
            </a:pathLst>
          </a:custGeom>
          <a:ln w="19811">
            <a:solidFill>
              <a:srgbClr val="2D7916"/>
            </a:solidFill>
          </a:ln>
        </p:spPr>
        <p:txBody>
          <a:bodyPr wrap="square" lIns="0" tIns="0" rIns="0" bIns="0" rtlCol="0"/>
          <a:lstStyle/>
          <a:p>
            <a:endParaRPr/>
          </a:p>
        </p:txBody>
      </p:sp>
      <p:sp>
        <p:nvSpPr>
          <p:cNvPr id="7" name="object 7"/>
          <p:cNvSpPr/>
          <p:nvPr/>
        </p:nvSpPr>
        <p:spPr>
          <a:xfrm>
            <a:off x="3982973" y="1910333"/>
            <a:ext cx="86360" cy="280035"/>
          </a:xfrm>
          <a:custGeom>
            <a:avLst/>
            <a:gdLst/>
            <a:ahLst/>
            <a:cxnLst/>
            <a:rect l="l" t="t" r="r" b="b"/>
            <a:pathLst>
              <a:path w="86360" h="280035">
                <a:moveTo>
                  <a:pt x="0" y="0"/>
                </a:moveTo>
                <a:lnTo>
                  <a:pt x="86360" y="0"/>
                </a:lnTo>
                <a:lnTo>
                  <a:pt x="86360" y="279653"/>
                </a:lnTo>
                <a:lnTo>
                  <a:pt x="0" y="279653"/>
                </a:lnTo>
                <a:lnTo>
                  <a:pt x="0" y="0"/>
                </a:lnTo>
                <a:close/>
              </a:path>
            </a:pathLst>
          </a:custGeom>
          <a:ln w="19812">
            <a:solidFill>
              <a:srgbClr val="2D7916"/>
            </a:solidFill>
          </a:ln>
        </p:spPr>
        <p:txBody>
          <a:bodyPr wrap="square" lIns="0" tIns="0" rIns="0" bIns="0" rtlCol="0"/>
          <a:lstStyle/>
          <a:p>
            <a:endParaRPr/>
          </a:p>
        </p:txBody>
      </p:sp>
      <p:sp>
        <p:nvSpPr>
          <p:cNvPr id="8" name="object 8"/>
          <p:cNvSpPr/>
          <p:nvPr/>
        </p:nvSpPr>
        <p:spPr>
          <a:xfrm>
            <a:off x="5632577" y="1903476"/>
            <a:ext cx="254000" cy="293370"/>
          </a:xfrm>
          <a:custGeom>
            <a:avLst/>
            <a:gdLst/>
            <a:ahLst/>
            <a:cxnLst/>
            <a:rect l="l" t="t" r="r" b="b"/>
            <a:pathLst>
              <a:path w="254000" h="293369">
                <a:moveTo>
                  <a:pt x="133858" y="0"/>
                </a:moveTo>
                <a:lnTo>
                  <a:pt x="186197" y="7455"/>
                </a:lnTo>
                <a:lnTo>
                  <a:pt x="223583" y="29829"/>
                </a:lnTo>
                <a:lnTo>
                  <a:pt x="246014" y="67133"/>
                </a:lnTo>
                <a:lnTo>
                  <a:pt x="253492" y="119379"/>
                </a:lnTo>
                <a:lnTo>
                  <a:pt x="253492" y="286512"/>
                </a:lnTo>
                <a:lnTo>
                  <a:pt x="171831" y="286512"/>
                </a:lnTo>
                <a:lnTo>
                  <a:pt x="171831" y="246379"/>
                </a:lnTo>
                <a:lnTo>
                  <a:pt x="170687" y="246379"/>
                </a:lnTo>
                <a:lnTo>
                  <a:pt x="154920" y="266902"/>
                </a:lnTo>
                <a:lnTo>
                  <a:pt x="135794" y="281590"/>
                </a:lnTo>
                <a:lnTo>
                  <a:pt x="113287" y="290421"/>
                </a:lnTo>
                <a:lnTo>
                  <a:pt x="87375" y="293370"/>
                </a:lnTo>
                <a:lnTo>
                  <a:pt x="68141" y="291919"/>
                </a:lnTo>
                <a:lnTo>
                  <a:pt x="23368" y="270256"/>
                </a:lnTo>
                <a:lnTo>
                  <a:pt x="1454" y="226947"/>
                </a:lnTo>
                <a:lnTo>
                  <a:pt x="0" y="208661"/>
                </a:lnTo>
                <a:lnTo>
                  <a:pt x="6024" y="172277"/>
                </a:lnTo>
                <a:lnTo>
                  <a:pt x="24098" y="144478"/>
                </a:lnTo>
                <a:lnTo>
                  <a:pt x="54221" y="125275"/>
                </a:lnTo>
                <a:lnTo>
                  <a:pt x="96393" y="114681"/>
                </a:lnTo>
                <a:lnTo>
                  <a:pt x="172338" y="104648"/>
                </a:lnTo>
                <a:lnTo>
                  <a:pt x="169223" y="84572"/>
                </a:lnTo>
                <a:lnTo>
                  <a:pt x="159892" y="70246"/>
                </a:lnTo>
                <a:lnTo>
                  <a:pt x="144371" y="61660"/>
                </a:lnTo>
                <a:lnTo>
                  <a:pt x="122682" y="58800"/>
                </a:lnTo>
                <a:lnTo>
                  <a:pt x="97960" y="60658"/>
                </a:lnTo>
                <a:lnTo>
                  <a:pt x="73882" y="66230"/>
                </a:lnTo>
                <a:lnTo>
                  <a:pt x="50422" y="75517"/>
                </a:lnTo>
                <a:lnTo>
                  <a:pt x="27559" y="88519"/>
                </a:lnTo>
                <a:lnTo>
                  <a:pt x="27559" y="23495"/>
                </a:lnTo>
                <a:lnTo>
                  <a:pt x="76835" y="7112"/>
                </a:lnTo>
                <a:lnTo>
                  <a:pt x="120661" y="450"/>
                </a:lnTo>
                <a:lnTo>
                  <a:pt x="133858" y="0"/>
                </a:lnTo>
                <a:close/>
              </a:path>
            </a:pathLst>
          </a:custGeom>
          <a:ln w="19812">
            <a:solidFill>
              <a:srgbClr val="2D7916"/>
            </a:solidFill>
          </a:ln>
        </p:spPr>
        <p:txBody>
          <a:bodyPr wrap="square" lIns="0" tIns="0" rIns="0" bIns="0" rtlCol="0"/>
          <a:lstStyle/>
          <a:p>
            <a:endParaRPr/>
          </a:p>
        </p:txBody>
      </p:sp>
      <p:sp>
        <p:nvSpPr>
          <p:cNvPr id="9" name="object 9"/>
          <p:cNvSpPr/>
          <p:nvPr/>
        </p:nvSpPr>
        <p:spPr>
          <a:xfrm>
            <a:off x="4810505" y="1903476"/>
            <a:ext cx="270510" cy="287020"/>
          </a:xfrm>
          <a:custGeom>
            <a:avLst/>
            <a:gdLst/>
            <a:ahLst/>
            <a:cxnLst/>
            <a:rect l="l" t="t" r="r" b="b"/>
            <a:pathLst>
              <a:path w="270510" h="287019">
                <a:moveTo>
                  <a:pt x="177292" y="0"/>
                </a:moveTo>
                <a:lnTo>
                  <a:pt x="217890" y="7213"/>
                </a:lnTo>
                <a:lnTo>
                  <a:pt x="246903" y="28844"/>
                </a:lnTo>
                <a:lnTo>
                  <a:pt x="264320" y="64883"/>
                </a:lnTo>
                <a:lnTo>
                  <a:pt x="270129" y="115315"/>
                </a:lnTo>
                <a:lnTo>
                  <a:pt x="270129" y="286512"/>
                </a:lnTo>
                <a:lnTo>
                  <a:pt x="184150" y="286512"/>
                </a:lnTo>
                <a:lnTo>
                  <a:pt x="184150" y="131063"/>
                </a:lnTo>
                <a:lnTo>
                  <a:pt x="181244" y="102653"/>
                </a:lnTo>
                <a:lnTo>
                  <a:pt x="172529" y="82375"/>
                </a:lnTo>
                <a:lnTo>
                  <a:pt x="158003" y="70217"/>
                </a:lnTo>
                <a:lnTo>
                  <a:pt x="137668" y="66166"/>
                </a:lnTo>
                <a:lnTo>
                  <a:pt x="127001" y="67238"/>
                </a:lnTo>
                <a:lnTo>
                  <a:pt x="94503" y="92477"/>
                </a:lnTo>
                <a:lnTo>
                  <a:pt x="86360" y="127000"/>
                </a:lnTo>
                <a:lnTo>
                  <a:pt x="86360" y="286512"/>
                </a:lnTo>
                <a:lnTo>
                  <a:pt x="0" y="286512"/>
                </a:lnTo>
                <a:lnTo>
                  <a:pt x="0" y="6858"/>
                </a:lnTo>
                <a:lnTo>
                  <a:pt x="86360" y="6858"/>
                </a:lnTo>
                <a:lnTo>
                  <a:pt x="86360" y="51053"/>
                </a:lnTo>
                <a:lnTo>
                  <a:pt x="87503" y="51053"/>
                </a:lnTo>
                <a:lnTo>
                  <a:pt x="104675" y="28717"/>
                </a:lnTo>
                <a:lnTo>
                  <a:pt x="125349" y="12763"/>
                </a:lnTo>
                <a:lnTo>
                  <a:pt x="149546" y="3190"/>
                </a:lnTo>
                <a:lnTo>
                  <a:pt x="177292" y="0"/>
                </a:lnTo>
                <a:close/>
              </a:path>
            </a:pathLst>
          </a:custGeom>
          <a:ln w="19812">
            <a:solidFill>
              <a:srgbClr val="2D7916"/>
            </a:solidFill>
          </a:ln>
        </p:spPr>
        <p:txBody>
          <a:bodyPr wrap="square" lIns="0" tIns="0" rIns="0" bIns="0" rtlCol="0"/>
          <a:lstStyle/>
          <a:p>
            <a:endParaRPr/>
          </a:p>
        </p:txBody>
      </p:sp>
      <p:sp>
        <p:nvSpPr>
          <p:cNvPr id="10" name="object 10"/>
          <p:cNvSpPr/>
          <p:nvPr/>
        </p:nvSpPr>
        <p:spPr>
          <a:xfrm>
            <a:off x="4141470" y="1903476"/>
            <a:ext cx="270510" cy="287020"/>
          </a:xfrm>
          <a:custGeom>
            <a:avLst/>
            <a:gdLst/>
            <a:ahLst/>
            <a:cxnLst/>
            <a:rect l="l" t="t" r="r" b="b"/>
            <a:pathLst>
              <a:path w="270510" h="287019">
                <a:moveTo>
                  <a:pt x="177291" y="0"/>
                </a:moveTo>
                <a:lnTo>
                  <a:pt x="217890" y="7213"/>
                </a:lnTo>
                <a:lnTo>
                  <a:pt x="246903" y="28844"/>
                </a:lnTo>
                <a:lnTo>
                  <a:pt x="264320" y="64883"/>
                </a:lnTo>
                <a:lnTo>
                  <a:pt x="270128" y="115315"/>
                </a:lnTo>
                <a:lnTo>
                  <a:pt x="270128" y="286512"/>
                </a:lnTo>
                <a:lnTo>
                  <a:pt x="184150" y="286512"/>
                </a:lnTo>
                <a:lnTo>
                  <a:pt x="184150" y="131063"/>
                </a:lnTo>
                <a:lnTo>
                  <a:pt x="181244" y="102653"/>
                </a:lnTo>
                <a:lnTo>
                  <a:pt x="172529" y="82375"/>
                </a:lnTo>
                <a:lnTo>
                  <a:pt x="158003" y="70217"/>
                </a:lnTo>
                <a:lnTo>
                  <a:pt x="137667" y="66166"/>
                </a:lnTo>
                <a:lnTo>
                  <a:pt x="127001" y="67238"/>
                </a:lnTo>
                <a:lnTo>
                  <a:pt x="94503" y="92477"/>
                </a:lnTo>
                <a:lnTo>
                  <a:pt x="86359" y="127000"/>
                </a:lnTo>
                <a:lnTo>
                  <a:pt x="86359" y="286512"/>
                </a:lnTo>
                <a:lnTo>
                  <a:pt x="0" y="286512"/>
                </a:lnTo>
                <a:lnTo>
                  <a:pt x="0" y="6858"/>
                </a:lnTo>
                <a:lnTo>
                  <a:pt x="86359" y="6858"/>
                </a:lnTo>
                <a:lnTo>
                  <a:pt x="86359" y="51053"/>
                </a:lnTo>
                <a:lnTo>
                  <a:pt x="87502" y="51053"/>
                </a:lnTo>
                <a:lnTo>
                  <a:pt x="104675" y="28717"/>
                </a:lnTo>
                <a:lnTo>
                  <a:pt x="125349" y="12763"/>
                </a:lnTo>
                <a:lnTo>
                  <a:pt x="149546" y="3190"/>
                </a:lnTo>
                <a:lnTo>
                  <a:pt x="177291" y="0"/>
                </a:lnTo>
                <a:close/>
              </a:path>
            </a:pathLst>
          </a:custGeom>
          <a:ln w="19812">
            <a:solidFill>
              <a:srgbClr val="2D7916"/>
            </a:solidFill>
          </a:ln>
        </p:spPr>
        <p:txBody>
          <a:bodyPr wrap="square" lIns="0" tIns="0" rIns="0" bIns="0" rtlCol="0"/>
          <a:lstStyle/>
          <a:p>
            <a:endParaRPr/>
          </a:p>
        </p:txBody>
      </p:sp>
      <p:sp>
        <p:nvSpPr>
          <p:cNvPr id="11" name="object 11"/>
          <p:cNvSpPr/>
          <p:nvPr/>
        </p:nvSpPr>
        <p:spPr>
          <a:xfrm>
            <a:off x="4609465" y="1798320"/>
            <a:ext cx="154305" cy="391795"/>
          </a:xfrm>
          <a:custGeom>
            <a:avLst/>
            <a:gdLst/>
            <a:ahLst/>
            <a:cxnLst/>
            <a:rect l="l" t="t" r="r" b="b"/>
            <a:pathLst>
              <a:path w="154304" h="391794">
                <a:moveTo>
                  <a:pt x="0" y="0"/>
                </a:moveTo>
                <a:lnTo>
                  <a:pt x="153797" y="0"/>
                </a:lnTo>
                <a:lnTo>
                  <a:pt x="153797" y="68325"/>
                </a:lnTo>
                <a:lnTo>
                  <a:pt x="121031" y="68325"/>
                </a:lnTo>
                <a:lnTo>
                  <a:pt x="121031" y="323341"/>
                </a:lnTo>
                <a:lnTo>
                  <a:pt x="153797" y="323341"/>
                </a:lnTo>
                <a:lnTo>
                  <a:pt x="153797" y="391667"/>
                </a:lnTo>
                <a:lnTo>
                  <a:pt x="0" y="391667"/>
                </a:lnTo>
                <a:lnTo>
                  <a:pt x="0" y="323341"/>
                </a:lnTo>
                <a:lnTo>
                  <a:pt x="32765" y="323341"/>
                </a:lnTo>
                <a:lnTo>
                  <a:pt x="32765" y="68325"/>
                </a:lnTo>
                <a:lnTo>
                  <a:pt x="0" y="68325"/>
                </a:lnTo>
                <a:lnTo>
                  <a:pt x="0" y="0"/>
                </a:lnTo>
                <a:close/>
              </a:path>
            </a:pathLst>
          </a:custGeom>
          <a:ln w="19812">
            <a:solidFill>
              <a:srgbClr val="2D7916"/>
            </a:solidFill>
          </a:ln>
        </p:spPr>
        <p:txBody>
          <a:bodyPr wrap="square" lIns="0" tIns="0" rIns="0" bIns="0" rtlCol="0"/>
          <a:lstStyle/>
          <a:p>
            <a:endParaRPr/>
          </a:p>
        </p:txBody>
      </p:sp>
      <p:sp>
        <p:nvSpPr>
          <p:cNvPr id="12" name="object 12"/>
          <p:cNvSpPr/>
          <p:nvPr/>
        </p:nvSpPr>
        <p:spPr>
          <a:xfrm>
            <a:off x="5478907" y="1767458"/>
            <a:ext cx="119252" cy="108584"/>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3967098" y="1767458"/>
            <a:ext cx="119252" cy="108584"/>
          </a:xfrm>
          <a:prstGeom prst="rect">
            <a:avLst/>
          </a:prstGeom>
          <a:blipFill>
            <a:blip r:embed="rId5" cstate="print"/>
            <a:stretch>
              <a:fillRect/>
            </a:stretch>
          </a:blipFill>
        </p:spPr>
        <p:txBody>
          <a:bodyPr wrap="square" lIns="0" tIns="0" rIns="0" bIns="0" rtlCol="0"/>
          <a:lstStyle/>
          <a:p>
            <a:endParaRPr/>
          </a:p>
        </p:txBody>
      </p:sp>
      <p:sp>
        <p:nvSpPr>
          <p:cNvPr id="14" name="object 14"/>
          <p:cNvSpPr/>
          <p:nvPr/>
        </p:nvSpPr>
        <p:spPr>
          <a:xfrm>
            <a:off x="5132196" y="1775967"/>
            <a:ext cx="290830" cy="421005"/>
          </a:xfrm>
          <a:custGeom>
            <a:avLst/>
            <a:gdLst/>
            <a:ahLst/>
            <a:cxnLst/>
            <a:rect l="l" t="t" r="r" b="b"/>
            <a:pathLst>
              <a:path w="290829" h="421005">
                <a:moveTo>
                  <a:pt x="204088" y="0"/>
                </a:moveTo>
                <a:lnTo>
                  <a:pt x="290322" y="0"/>
                </a:lnTo>
                <a:lnTo>
                  <a:pt x="290322" y="414020"/>
                </a:lnTo>
                <a:lnTo>
                  <a:pt x="204088" y="414020"/>
                </a:lnTo>
                <a:lnTo>
                  <a:pt x="204088" y="375539"/>
                </a:lnTo>
                <a:lnTo>
                  <a:pt x="202945" y="375539"/>
                </a:lnTo>
                <a:lnTo>
                  <a:pt x="186465" y="395374"/>
                </a:lnTo>
                <a:lnTo>
                  <a:pt x="166544" y="409543"/>
                </a:lnTo>
                <a:lnTo>
                  <a:pt x="143170" y="418044"/>
                </a:lnTo>
                <a:lnTo>
                  <a:pt x="116331" y="420878"/>
                </a:lnTo>
                <a:lnTo>
                  <a:pt x="91422" y="418566"/>
                </a:lnTo>
                <a:lnTo>
                  <a:pt x="49270" y="400036"/>
                </a:lnTo>
                <a:lnTo>
                  <a:pt x="18002" y="363479"/>
                </a:lnTo>
                <a:lnTo>
                  <a:pt x="2000" y="311802"/>
                </a:lnTo>
                <a:lnTo>
                  <a:pt x="0" y="280416"/>
                </a:lnTo>
                <a:lnTo>
                  <a:pt x="2212" y="247479"/>
                </a:lnTo>
                <a:lnTo>
                  <a:pt x="19877" y="191940"/>
                </a:lnTo>
                <a:lnTo>
                  <a:pt x="54286" y="151028"/>
                </a:lnTo>
                <a:lnTo>
                  <a:pt x="100439" y="130125"/>
                </a:lnTo>
                <a:lnTo>
                  <a:pt x="127635" y="127508"/>
                </a:lnTo>
                <a:lnTo>
                  <a:pt x="152564" y="129936"/>
                </a:lnTo>
                <a:lnTo>
                  <a:pt x="173434" y="137223"/>
                </a:lnTo>
                <a:lnTo>
                  <a:pt x="190232" y="149367"/>
                </a:lnTo>
                <a:lnTo>
                  <a:pt x="202945" y="166370"/>
                </a:lnTo>
                <a:lnTo>
                  <a:pt x="204088" y="166370"/>
                </a:lnTo>
                <a:lnTo>
                  <a:pt x="204088" y="0"/>
                </a:lnTo>
                <a:close/>
              </a:path>
            </a:pathLst>
          </a:custGeom>
          <a:ln w="19811">
            <a:solidFill>
              <a:srgbClr val="2D7916"/>
            </a:solidFill>
          </a:ln>
        </p:spPr>
        <p:txBody>
          <a:bodyPr wrap="square" lIns="0" tIns="0" rIns="0" bIns="0" rtlCol="0"/>
          <a:lstStyle/>
          <a:p>
            <a:endParaRPr/>
          </a:p>
        </p:txBody>
      </p:sp>
      <p:sp>
        <p:nvSpPr>
          <p:cNvPr id="15" name="object 15"/>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The </a:t>
            </a:r>
            <a:r>
              <a:rPr spc="-5" dirty="0"/>
              <a:t>number </a:t>
            </a:r>
            <a:r>
              <a:rPr dirty="0"/>
              <a:t>of </a:t>
            </a:r>
            <a:r>
              <a:rPr spc="-50" dirty="0"/>
              <a:t>FTAs </a:t>
            </a:r>
            <a:r>
              <a:rPr dirty="0"/>
              <a:t>in India</a:t>
            </a:r>
            <a:r>
              <a:rPr spc="-35" dirty="0"/>
              <a:t> </a:t>
            </a:r>
            <a:r>
              <a:rPr dirty="0"/>
              <a:t>during:</a:t>
            </a:r>
          </a:p>
        </p:txBody>
      </p:sp>
      <p:sp>
        <p:nvSpPr>
          <p:cNvPr id="16" name="object 16"/>
          <p:cNvSpPr txBox="1">
            <a:spLocks noGrp="1"/>
          </p:cNvSpPr>
          <p:nvPr>
            <p:ph type="body" idx="1"/>
          </p:nvPr>
        </p:nvSpPr>
        <p:spPr>
          <a:prstGeom prst="rect">
            <a:avLst/>
          </a:prstGeom>
        </p:spPr>
        <p:txBody>
          <a:bodyPr vert="horz" wrap="square" lIns="0" tIns="73025" rIns="0" bIns="0" rtlCol="0">
            <a:spAutoFit/>
          </a:bodyPr>
          <a:lstStyle/>
          <a:p>
            <a:pPr marL="653415" indent="-287020">
              <a:lnSpc>
                <a:spcPct val="100000"/>
              </a:lnSpc>
              <a:spcBef>
                <a:spcPts val="575"/>
              </a:spcBef>
              <a:buFont typeface="Arial"/>
              <a:buChar char="•"/>
              <a:tabLst>
                <a:tab pos="653415" algn="l"/>
                <a:tab pos="654050" algn="l"/>
              </a:tabLst>
            </a:pPr>
            <a:r>
              <a:rPr b="0" spc="5" dirty="0">
                <a:solidFill>
                  <a:srgbClr val="2D7916"/>
                </a:solidFill>
                <a:latin typeface="Times New Roman"/>
                <a:cs typeface="Times New Roman"/>
              </a:rPr>
              <a:t>2010</a:t>
            </a:r>
            <a:r>
              <a:rPr b="0" spc="5" dirty="0">
                <a:latin typeface="Times New Roman"/>
                <a:cs typeface="Times New Roman"/>
              </a:rPr>
              <a:t>:  </a:t>
            </a:r>
            <a:r>
              <a:rPr dirty="0"/>
              <a:t>5.78</a:t>
            </a:r>
            <a:r>
              <a:rPr spc="-150" dirty="0"/>
              <a:t> </a:t>
            </a:r>
            <a:r>
              <a:rPr dirty="0"/>
              <a:t>million</a:t>
            </a:r>
          </a:p>
          <a:p>
            <a:pPr marL="653415" indent="-287020">
              <a:lnSpc>
                <a:spcPct val="100000"/>
              </a:lnSpc>
              <a:spcBef>
                <a:spcPts val="480"/>
              </a:spcBef>
              <a:buFont typeface="Arial"/>
              <a:buChar char="•"/>
              <a:tabLst>
                <a:tab pos="653415" algn="l"/>
                <a:tab pos="654050" algn="l"/>
              </a:tabLst>
            </a:pPr>
            <a:r>
              <a:rPr b="0" spc="-10" dirty="0">
                <a:solidFill>
                  <a:srgbClr val="2D7916"/>
                </a:solidFill>
                <a:latin typeface="Times New Roman"/>
                <a:cs typeface="Times New Roman"/>
              </a:rPr>
              <a:t>2011</a:t>
            </a:r>
            <a:r>
              <a:rPr b="0" spc="-10" dirty="0">
                <a:latin typeface="Times New Roman"/>
                <a:cs typeface="Times New Roman"/>
              </a:rPr>
              <a:t>:  </a:t>
            </a:r>
            <a:r>
              <a:rPr dirty="0"/>
              <a:t>6.29</a:t>
            </a:r>
            <a:r>
              <a:rPr spc="-95" dirty="0"/>
              <a:t> </a:t>
            </a:r>
            <a:r>
              <a:rPr spc="-5" dirty="0"/>
              <a:t>million</a:t>
            </a:r>
          </a:p>
          <a:p>
            <a:pPr marL="653415" indent="-287020">
              <a:lnSpc>
                <a:spcPct val="100000"/>
              </a:lnSpc>
              <a:spcBef>
                <a:spcPts val="480"/>
              </a:spcBef>
              <a:buFont typeface="Arial"/>
              <a:buChar char="•"/>
              <a:tabLst>
                <a:tab pos="653415" algn="l"/>
                <a:tab pos="654050" algn="l"/>
              </a:tabLst>
            </a:pPr>
            <a:r>
              <a:rPr b="0" spc="5" dirty="0">
                <a:solidFill>
                  <a:srgbClr val="2D7916"/>
                </a:solidFill>
                <a:latin typeface="Times New Roman"/>
                <a:cs typeface="Times New Roman"/>
              </a:rPr>
              <a:t>2012</a:t>
            </a:r>
            <a:r>
              <a:rPr b="0" spc="5" dirty="0">
                <a:latin typeface="Times New Roman"/>
                <a:cs typeface="Times New Roman"/>
              </a:rPr>
              <a:t>:  </a:t>
            </a:r>
            <a:r>
              <a:rPr dirty="0"/>
              <a:t>3.76</a:t>
            </a:r>
            <a:r>
              <a:rPr spc="-130" dirty="0"/>
              <a:t> </a:t>
            </a:r>
            <a:r>
              <a:rPr spc="-5" dirty="0"/>
              <a:t>million</a:t>
            </a:r>
          </a:p>
          <a:p>
            <a:pPr>
              <a:lnSpc>
                <a:spcPct val="100000"/>
              </a:lnSpc>
              <a:spcBef>
                <a:spcPts val="30"/>
              </a:spcBef>
            </a:pPr>
            <a:endParaRPr sz="2700">
              <a:latin typeface="Times New Roman"/>
              <a:cs typeface="Times New Roman"/>
            </a:endParaRPr>
          </a:p>
          <a:p>
            <a:pPr marL="12700">
              <a:lnSpc>
                <a:spcPct val="100000"/>
              </a:lnSpc>
              <a:tabLst>
                <a:tab pos="629285" algn="l"/>
                <a:tab pos="1703070" algn="l"/>
                <a:tab pos="2099310" algn="l"/>
                <a:tab pos="3123565" algn="l"/>
                <a:tab pos="4045585" algn="l"/>
                <a:tab pos="5101590" algn="l"/>
                <a:tab pos="5481320" algn="l"/>
                <a:tab pos="5996305" algn="l"/>
                <a:tab pos="7071359" algn="l"/>
                <a:tab pos="7450455" algn="l"/>
              </a:tabLst>
            </a:pPr>
            <a:r>
              <a:rPr sz="2400" b="0" dirty="0">
                <a:latin typeface="Times New Roman"/>
                <a:cs typeface="Times New Roman"/>
              </a:rPr>
              <a:t>The	nu</a:t>
            </a:r>
            <a:r>
              <a:rPr sz="2400" b="0" spc="-20" dirty="0">
                <a:latin typeface="Times New Roman"/>
                <a:cs typeface="Times New Roman"/>
              </a:rPr>
              <a:t>m</a:t>
            </a:r>
            <a:r>
              <a:rPr sz="2400" b="0" dirty="0">
                <a:latin typeface="Times New Roman"/>
                <a:cs typeface="Times New Roman"/>
              </a:rPr>
              <a:t>ber	of	foreign	touri</a:t>
            </a:r>
            <a:r>
              <a:rPr sz="2400" b="0" spc="-10" dirty="0">
                <a:latin typeface="Times New Roman"/>
                <a:cs typeface="Times New Roman"/>
              </a:rPr>
              <a:t>s</a:t>
            </a:r>
            <a:r>
              <a:rPr sz="2400" b="0" dirty="0">
                <a:latin typeface="Times New Roman"/>
                <a:cs typeface="Times New Roman"/>
              </a:rPr>
              <a:t>t	arr</a:t>
            </a:r>
            <a:r>
              <a:rPr sz="2400" b="0" spc="-10" dirty="0">
                <a:latin typeface="Times New Roman"/>
                <a:cs typeface="Times New Roman"/>
              </a:rPr>
              <a:t>i</a:t>
            </a:r>
            <a:r>
              <a:rPr sz="2400" b="0" dirty="0">
                <a:latin typeface="Times New Roman"/>
                <a:cs typeface="Times New Roman"/>
              </a:rPr>
              <a:t>vals	</a:t>
            </a:r>
            <a:r>
              <a:rPr sz="2400" b="0" spc="5" dirty="0">
                <a:latin typeface="Times New Roman"/>
                <a:cs typeface="Times New Roman"/>
              </a:rPr>
              <a:t>i</a:t>
            </a:r>
            <a:r>
              <a:rPr sz="2400" b="0" dirty="0">
                <a:latin typeface="Times New Roman"/>
                <a:cs typeface="Times New Roman"/>
              </a:rPr>
              <a:t>n	the	country	</a:t>
            </a:r>
            <a:r>
              <a:rPr sz="2400" b="0" spc="5" dirty="0">
                <a:latin typeface="Times New Roman"/>
                <a:cs typeface="Times New Roman"/>
              </a:rPr>
              <a:t>i</a:t>
            </a:r>
            <a:r>
              <a:rPr sz="2400" b="0" dirty="0">
                <a:latin typeface="Times New Roman"/>
                <a:cs typeface="Times New Roman"/>
              </a:rPr>
              <a:t>n	</a:t>
            </a:r>
            <a:r>
              <a:rPr sz="2400" dirty="0"/>
              <a:t>2013</a:t>
            </a:r>
            <a:endParaRPr sz="2400">
              <a:latin typeface="Times New Roman"/>
              <a:cs typeface="Times New Roman"/>
            </a:endParaRPr>
          </a:p>
          <a:p>
            <a:pPr marL="12700">
              <a:lnSpc>
                <a:spcPct val="100000"/>
              </a:lnSpc>
            </a:pPr>
            <a:r>
              <a:rPr sz="2400" b="0" spc="-5" dirty="0">
                <a:latin typeface="Times New Roman"/>
                <a:cs typeface="Times New Roman"/>
              </a:rPr>
              <a:t>showed </a:t>
            </a:r>
            <a:r>
              <a:rPr sz="2400" b="0" dirty="0">
                <a:latin typeface="Times New Roman"/>
                <a:cs typeface="Times New Roman"/>
              </a:rPr>
              <a:t>an increase of about 4.1 % over</a:t>
            </a:r>
            <a:r>
              <a:rPr sz="2400" b="0" spc="-60" dirty="0">
                <a:latin typeface="Times New Roman"/>
                <a:cs typeface="Times New Roman"/>
              </a:rPr>
              <a:t> </a:t>
            </a:r>
            <a:r>
              <a:rPr sz="2400" b="0" dirty="0">
                <a:latin typeface="Times New Roman"/>
                <a:cs typeface="Times New Roman"/>
              </a:rPr>
              <a:t>2012.</a:t>
            </a:r>
            <a:endParaRPr sz="2400">
              <a:latin typeface="Times New Roman"/>
              <a:cs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39825" y="1380108"/>
            <a:ext cx="1088390" cy="361950"/>
          </a:xfrm>
          <a:custGeom>
            <a:avLst/>
            <a:gdLst/>
            <a:ahLst/>
            <a:cxnLst/>
            <a:rect l="l" t="t" r="r" b="b"/>
            <a:pathLst>
              <a:path w="1088389" h="361950">
                <a:moveTo>
                  <a:pt x="893140" y="285241"/>
                </a:moveTo>
                <a:lnTo>
                  <a:pt x="893140" y="348741"/>
                </a:lnTo>
                <a:lnTo>
                  <a:pt x="911511" y="354357"/>
                </a:lnTo>
                <a:lnTo>
                  <a:pt x="930414" y="358346"/>
                </a:lnTo>
                <a:lnTo>
                  <a:pt x="950183" y="360761"/>
                </a:lnTo>
                <a:lnTo>
                  <a:pt x="970737" y="361568"/>
                </a:lnTo>
                <a:lnTo>
                  <a:pt x="982050" y="361283"/>
                </a:lnTo>
                <a:lnTo>
                  <a:pt x="1025025" y="354335"/>
                </a:lnTo>
                <a:lnTo>
                  <a:pt x="1059837" y="336984"/>
                </a:lnTo>
                <a:lnTo>
                  <a:pt x="1082234" y="308355"/>
                </a:lnTo>
                <a:lnTo>
                  <a:pt x="967943" y="308355"/>
                </a:lnTo>
                <a:lnTo>
                  <a:pt x="959305" y="307998"/>
                </a:lnTo>
                <a:lnTo>
                  <a:pt x="922125" y="299404"/>
                </a:lnTo>
                <a:lnTo>
                  <a:pt x="902833" y="290693"/>
                </a:lnTo>
                <a:lnTo>
                  <a:pt x="893140" y="285241"/>
                </a:lnTo>
                <a:close/>
              </a:path>
              <a:path w="1088389" h="361950">
                <a:moveTo>
                  <a:pt x="1004138" y="95376"/>
                </a:moveTo>
                <a:lnTo>
                  <a:pt x="962736" y="100075"/>
                </a:lnTo>
                <a:lnTo>
                  <a:pt x="927303" y="114426"/>
                </a:lnTo>
                <a:lnTo>
                  <a:pt x="898390" y="147593"/>
                </a:lnTo>
                <a:lnTo>
                  <a:pt x="893219" y="178562"/>
                </a:lnTo>
                <a:lnTo>
                  <a:pt x="893400" y="183751"/>
                </a:lnTo>
                <a:lnTo>
                  <a:pt x="909142" y="223265"/>
                </a:lnTo>
                <a:lnTo>
                  <a:pt x="914349" y="229107"/>
                </a:lnTo>
                <a:lnTo>
                  <a:pt x="947805" y="247917"/>
                </a:lnTo>
                <a:lnTo>
                  <a:pt x="981405" y="259461"/>
                </a:lnTo>
                <a:lnTo>
                  <a:pt x="987755" y="261746"/>
                </a:lnTo>
                <a:lnTo>
                  <a:pt x="1012901" y="280288"/>
                </a:lnTo>
                <a:lnTo>
                  <a:pt x="1012901" y="292988"/>
                </a:lnTo>
                <a:lnTo>
                  <a:pt x="977851" y="307998"/>
                </a:lnTo>
                <a:lnTo>
                  <a:pt x="967943" y="308355"/>
                </a:lnTo>
                <a:lnTo>
                  <a:pt x="1082234" y="308355"/>
                </a:lnTo>
                <a:lnTo>
                  <a:pt x="1082439" y="307951"/>
                </a:lnTo>
                <a:lnTo>
                  <a:pt x="1085497" y="298735"/>
                </a:lnTo>
                <a:lnTo>
                  <a:pt x="1087341" y="288710"/>
                </a:lnTo>
                <a:lnTo>
                  <a:pt x="1087958" y="277875"/>
                </a:lnTo>
                <a:lnTo>
                  <a:pt x="1087650" y="270065"/>
                </a:lnTo>
                <a:lnTo>
                  <a:pt x="1069289" y="229742"/>
                </a:lnTo>
                <a:lnTo>
                  <a:pt x="1034126" y="208422"/>
                </a:lnTo>
                <a:lnTo>
                  <a:pt x="1013536" y="200787"/>
                </a:lnTo>
                <a:lnTo>
                  <a:pt x="1007694" y="198754"/>
                </a:lnTo>
                <a:lnTo>
                  <a:pt x="971245" y="178562"/>
                </a:lnTo>
                <a:lnTo>
                  <a:pt x="969721" y="174625"/>
                </a:lnTo>
                <a:lnTo>
                  <a:pt x="969848" y="166115"/>
                </a:lnTo>
                <a:lnTo>
                  <a:pt x="970737" y="163449"/>
                </a:lnTo>
                <a:lnTo>
                  <a:pt x="972769" y="160781"/>
                </a:lnTo>
                <a:lnTo>
                  <a:pt x="974674" y="157987"/>
                </a:lnTo>
                <a:lnTo>
                  <a:pt x="1002233" y="148716"/>
                </a:lnTo>
                <a:lnTo>
                  <a:pt x="1072591" y="148716"/>
                </a:lnTo>
                <a:lnTo>
                  <a:pt x="1072591" y="105537"/>
                </a:lnTo>
                <a:lnTo>
                  <a:pt x="1029784" y="96877"/>
                </a:lnTo>
                <a:lnTo>
                  <a:pt x="1012639" y="95543"/>
                </a:lnTo>
                <a:lnTo>
                  <a:pt x="1004138" y="95376"/>
                </a:lnTo>
                <a:close/>
              </a:path>
              <a:path w="1088389" h="361950">
                <a:moveTo>
                  <a:pt x="1072591" y="148716"/>
                </a:moveTo>
                <a:lnTo>
                  <a:pt x="1007440" y="148716"/>
                </a:lnTo>
                <a:lnTo>
                  <a:pt x="1015657" y="148980"/>
                </a:lnTo>
                <a:lnTo>
                  <a:pt x="1023934" y="149780"/>
                </a:lnTo>
                <a:lnTo>
                  <a:pt x="1065020" y="162018"/>
                </a:lnTo>
                <a:lnTo>
                  <a:pt x="1072591" y="166115"/>
                </a:lnTo>
                <a:lnTo>
                  <a:pt x="1072591" y="148716"/>
                </a:lnTo>
                <a:close/>
              </a:path>
              <a:path w="1088389" h="361950">
                <a:moveTo>
                  <a:pt x="746963" y="0"/>
                </a:moveTo>
                <a:lnTo>
                  <a:pt x="651967" y="0"/>
                </a:lnTo>
                <a:lnTo>
                  <a:pt x="522681" y="355345"/>
                </a:lnTo>
                <a:lnTo>
                  <a:pt x="609422" y="355345"/>
                </a:lnTo>
                <a:lnTo>
                  <a:pt x="634441" y="276351"/>
                </a:lnTo>
                <a:lnTo>
                  <a:pt x="845237" y="276351"/>
                </a:lnTo>
                <a:lnTo>
                  <a:pt x="823378" y="214883"/>
                </a:lnTo>
                <a:lnTo>
                  <a:pt x="651586" y="214883"/>
                </a:lnTo>
                <a:lnTo>
                  <a:pt x="690194" y="94487"/>
                </a:lnTo>
                <a:lnTo>
                  <a:pt x="692434" y="86770"/>
                </a:lnTo>
                <a:lnTo>
                  <a:pt x="694210" y="79041"/>
                </a:lnTo>
                <a:lnTo>
                  <a:pt x="695534" y="71288"/>
                </a:lnTo>
                <a:lnTo>
                  <a:pt x="696417" y="63500"/>
                </a:lnTo>
                <a:lnTo>
                  <a:pt x="769544" y="63500"/>
                </a:lnTo>
                <a:lnTo>
                  <a:pt x="746963" y="0"/>
                </a:lnTo>
                <a:close/>
              </a:path>
              <a:path w="1088389" h="361950">
                <a:moveTo>
                  <a:pt x="845237" y="276351"/>
                </a:moveTo>
                <a:lnTo>
                  <a:pt x="760806" y="276351"/>
                </a:lnTo>
                <a:lnTo>
                  <a:pt x="786079" y="355345"/>
                </a:lnTo>
                <a:lnTo>
                  <a:pt x="873328" y="355345"/>
                </a:lnTo>
                <a:lnTo>
                  <a:pt x="845237" y="276351"/>
                </a:lnTo>
                <a:close/>
              </a:path>
              <a:path w="1088389" h="361950">
                <a:moveTo>
                  <a:pt x="769544" y="63500"/>
                </a:moveTo>
                <a:lnTo>
                  <a:pt x="698322" y="63500"/>
                </a:lnTo>
                <a:lnTo>
                  <a:pt x="699344" y="72427"/>
                </a:lnTo>
                <a:lnTo>
                  <a:pt x="700687" y="80724"/>
                </a:lnTo>
                <a:lnTo>
                  <a:pt x="702340" y="88378"/>
                </a:lnTo>
                <a:lnTo>
                  <a:pt x="704291" y="95376"/>
                </a:lnTo>
                <a:lnTo>
                  <a:pt x="742518" y="214883"/>
                </a:lnTo>
                <a:lnTo>
                  <a:pt x="823378" y="214883"/>
                </a:lnTo>
                <a:lnTo>
                  <a:pt x="769544" y="63500"/>
                </a:lnTo>
                <a:close/>
              </a:path>
              <a:path w="1088389" h="361950">
                <a:moveTo>
                  <a:pt x="411835" y="65150"/>
                </a:moveTo>
                <a:lnTo>
                  <a:pt x="331558" y="65150"/>
                </a:lnTo>
                <a:lnTo>
                  <a:pt x="331558" y="355345"/>
                </a:lnTo>
                <a:lnTo>
                  <a:pt x="411835" y="355345"/>
                </a:lnTo>
                <a:lnTo>
                  <a:pt x="411835" y="65150"/>
                </a:lnTo>
                <a:close/>
              </a:path>
              <a:path w="1088389" h="361950">
                <a:moveTo>
                  <a:pt x="513194" y="0"/>
                </a:moveTo>
                <a:lnTo>
                  <a:pt x="230695" y="0"/>
                </a:lnTo>
                <a:lnTo>
                  <a:pt x="230695" y="65150"/>
                </a:lnTo>
                <a:lnTo>
                  <a:pt x="513194" y="65150"/>
                </a:lnTo>
                <a:lnTo>
                  <a:pt x="513194" y="0"/>
                </a:lnTo>
                <a:close/>
              </a:path>
              <a:path w="1088389" h="361950">
                <a:moveTo>
                  <a:pt x="205435" y="0"/>
                </a:moveTo>
                <a:lnTo>
                  <a:pt x="0" y="0"/>
                </a:lnTo>
                <a:lnTo>
                  <a:pt x="0" y="355345"/>
                </a:lnTo>
                <a:lnTo>
                  <a:pt x="80048" y="355345"/>
                </a:lnTo>
                <a:lnTo>
                  <a:pt x="80048" y="217296"/>
                </a:lnTo>
                <a:lnTo>
                  <a:pt x="195275" y="217296"/>
                </a:lnTo>
                <a:lnTo>
                  <a:pt x="195275" y="152400"/>
                </a:lnTo>
                <a:lnTo>
                  <a:pt x="80048" y="152400"/>
                </a:lnTo>
                <a:lnTo>
                  <a:pt x="80048" y="65150"/>
                </a:lnTo>
                <a:lnTo>
                  <a:pt x="205435" y="65150"/>
                </a:lnTo>
                <a:lnTo>
                  <a:pt x="205435" y="0"/>
                </a:lnTo>
                <a:close/>
              </a:path>
            </a:pathLst>
          </a:custGeom>
          <a:solidFill>
            <a:srgbClr val="2D7916"/>
          </a:solidFill>
        </p:spPr>
        <p:txBody>
          <a:bodyPr wrap="square" lIns="0" tIns="0" rIns="0" bIns="0" rtlCol="0"/>
          <a:lstStyle/>
          <a:p>
            <a:endParaRPr/>
          </a:p>
        </p:txBody>
      </p:sp>
      <p:sp>
        <p:nvSpPr>
          <p:cNvPr id="3" name="object 3"/>
          <p:cNvSpPr/>
          <p:nvPr/>
        </p:nvSpPr>
        <p:spPr>
          <a:xfrm>
            <a:off x="1632966" y="1475486"/>
            <a:ext cx="194945" cy="266700"/>
          </a:xfrm>
          <a:custGeom>
            <a:avLst/>
            <a:gdLst/>
            <a:ahLst/>
            <a:cxnLst/>
            <a:rect l="l" t="t" r="r" b="b"/>
            <a:pathLst>
              <a:path w="194944" h="266700">
                <a:moveTo>
                  <a:pt x="110997" y="0"/>
                </a:moveTo>
                <a:lnTo>
                  <a:pt x="153912" y="4123"/>
                </a:lnTo>
                <a:lnTo>
                  <a:pt x="179450" y="10160"/>
                </a:lnTo>
                <a:lnTo>
                  <a:pt x="179450" y="70738"/>
                </a:lnTo>
                <a:lnTo>
                  <a:pt x="171880" y="66641"/>
                </a:lnTo>
                <a:lnTo>
                  <a:pt x="164036" y="63103"/>
                </a:lnTo>
                <a:lnTo>
                  <a:pt x="122517" y="53603"/>
                </a:lnTo>
                <a:lnTo>
                  <a:pt x="114300" y="53339"/>
                </a:lnTo>
                <a:lnTo>
                  <a:pt x="109092" y="53339"/>
                </a:lnTo>
                <a:lnTo>
                  <a:pt x="104266" y="53848"/>
                </a:lnTo>
                <a:lnTo>
                  <a:pt x="99821" y="54737"/>
                </a:lnTo>
                <a:lnTo>
                  <a:pt x="95250" y="55625"/>
                </a:lnTo>
                <a:lnTo>
                  <a:pt x="91185" y="56896"/>
                </a:lnTo>
                <a:lnTo>
                  <a:pt x="87756" y="58674"/>
                </a:lnTo>
                <a:lnTo>
                  <a:pt x="84327" y="60451"/>
                </a:lnTo>
                <a:lnTo>
                  <a:pt x="81533" y="62611"/>
                </a:lnTo>
                <a:lnTo>
                  <a:pt x="79628" y="65404"/>
                </a:lnTo>
                <a:lnTo>
                  <a:pt x="77596" y="68072"/>
                </a:lnTo>
                <a:lnTo>
                  <a:pt x="76581" y="71119"/>
                </a:lnTo>
                <a:lnTo>
                  <a:pt x="76581" y="74675"/>
                </a:lnTo>
                <a:lnTo>
                  <a:pt x="76581" y="79248"/>
                </a:lnTo>
                <a:lnTo>
                  <a:pt x="92709" y="95123"/>
                </a:lnTo>
                <a:lnTo>
                  <a:pt x="97535" y="97536"/>
                </a:lnTo>
                <a:lnTo>
                  <a:pt x="102869" y="99567"/>
                </a:lnTo>
                <a:lnTo>
                  <a:pt x="108711" y="101473"/>
                </a:lnTo>
                <a:lnTo>
                  <a:pt x="114553" y="103377"/>
                </a:lnTo>
                <a:lnTo>
                  <a:pt x="120395" y="105410"/>
                </a:lnTo>
                <a:lnTo>
                  <a:pt x="160504" y="122614"/>
                </a:lnTo>
                <a:lnTo>
                  <a:pt x="189991" y="154686"/>
                </a:lnTo>
                <a:lnTo>
                  <a:pt x="194817" y="182499"/>
                </a:lnTo>
                <a:lnTo>
                  <a:pt x="194200" y="193333"/>
                </a:lnTo>
                <a:lnTo>
                  <a:pt x="179703" y="228601"/>
                </a:lnTo>
                <a:lnTo>
                  <a:pt x="141509" y="255650"/>
                </a:lnTo>
                <a:lnTo>
                  <a:pt x="99996" y="265049"/>
                </a:lnTo>
                <a:lnTo>
                  <a:pt x="77596" y="266191"/>
                </a:lnTo>
                <a:lnTo>
                  <a:pt x="57042" y="265384"/>
                </a:lnTo>
                <a:lnTo>
                  <a:pt x="37274" y="262969"/>
                </a:lnTo>
                <a:lnTo>
                  <a:pt x="18268" y="258958"/>
                </a:lnTo>
                <a:lnTo>
                  <a:pt x="0" y="253364"/>
                </a:lnTo>
                <a:lnTo>
                  <a:pt x="0" y="189864"/>
                </a:lnTo>
                <a:lnTo>
                  <a:pt x="9693" y="195316"/>
                </a:lnTo>
                <a:lnTo>
                  <a:pt x="19351" y="200040"/>
                </a:lnTo>
                <a:lnTo>
                  <a:pt x="57229" y="211550"/>
                </a:lnTo>
                <a:lnTo>
                  <a:pt x="74802" y="212978"/>
                </a:lnTo>
                <a:lnTo>
                  <a:pt x="84710" y="212621"/>
                </a:lnTo>
                <a:lnTo>
                  <a:pt x="119760" y="197612"/>
                </a:lnTo>
                <a:lnTo>
                  <a:pt x="119760" y="189864"/>
                </a:lnTo>
                <a:lnTo>
                  <a:pt x="119760" y="184912"/>
                </a:lnTo>
                <a:lnTo>
                  <a:pt x="81533" y="162178"/>
                </a:lnTo>
                <a:lnTo>
                  <a:pt x="74802" y="160147"/>
                </a:lnTo>
                <a:lnTo>
                  <a:pt x="35306" y="143128"/>
                </a:lnTo>
                <a:lnTo>
                  <a:pt x="16001" y="127888"/>
                </a:lnTo>
                <a:lnTo>
                  <a:pt x="10794" y="122174"/>
                </a:lnTo>
                <a:lnTo>
                  <a:pt x="0" y="80899"/>
                </a:lnTo>
                <a:lnTo>
                  <a:pt x="591" y="70592"/>
                </a:lnTo>
                <a:lnTo>
                  <a:pt x="20145" y="30194"/>
                </a:lnTo>
                <a:lnTo>
                  <a:pt x="59880" y="7298"/>
                </a:lnTo>
                <a:lnTo>
                  <a:pt x="100331" y="287"/>
                </a:lnTo>
                <a:lnTo>
                  <a:pt x="110997" y="0"/>
                </a:lnTo>
                <a:close/>
              </a:path>
            </a:pathLst>
          </a:custGeom>
          <a:ln w="19812">
            <a:solidFill>
              <a:srgbClr val="2D7916"/>
            </a:solidFill>
          </a:ln>
        </p:spPr>
        <p:txBody>
          <a:bodyPr wrap="square" lIns="0" tIns="0" rIns="0" bIns="0" rtlCol="0"/>
          <a:lstStyle/>
          <a:p>
            <a:endParaRPr/>
          </a:p>
        </p:txBody>
      </p:sp>
      <p:sp>
        <p:nvSpPr>
          <p:cNvPr id="4" name="object 4"/>
          <p:cNvSpPr/>
          <p:nvPr/>
        </p:nvSpPr>
        <p:spPr>
          <a:xfrm>
            <a:off x="1381505" y="1433702"/>
            <a:ext cx="110743" cy="171195"/>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262507" y="1380108"/>
            <a:ext cx="351155" cy="355600"/>
          </a:xfrm>
          <a:custGeom>
            <a:avLst/>
            <a:gdLst/>
            <a:ahLst/>
            <a:cxnLst/>
            <a:rect l="l" t="t" r="r" b="b"/>
            <a:pathLst>
              <a:path w="351155" h="355600">
                <a:moveTo>
                  <a:pt x="129286" y="0"/>
                </a:moveTo>
                <a:lnTo>
                  <a:pt x="224281" y="0"/>
                </a:lnTo>
                <a:lnTo>
                  <a:pt x="350647" y="355345"/>
                </a:lnTo>
                <a:lnTo>
                  <a:pt x="263398" y="355345"/>
                </a:lnTo>
                <a:lnTo>
                  <a:pt x="238125" y="276351"/>
                </a:lnTo>
                <a:lnTo>
                  <a:pt x="111759" y="276351"/>
                </a:lnTo>
                <a:lnTo>
                  <a:pt x="86740" y="355345"/>
                </a:lnTo>
                <a:lnTo>
                  <a:pt x="0" y="355345"/>
                </a:lnTo>
                <a:lnTo>
                  <a:pt x="129286" y="0"/>
                </a:lnTo>
                <a:close/>
              </a:path>
            </a:pathLst>
          </a:custGeom>
          <a:ln w="19812">
            <a:solidFill>
              <a:srgbClr val="2D7916"/>
            </a:solidFill>
          </a:ln>
        </p:spPr>
        <p:txBody>
          <a:bodyPr wrap="square" lIns="0" tIns="0" rIns="0" bIns="0" rtlCol="0"/>
          <a:lstStyle/>
          <a:p>
            <a:endParaRPr/>
          </a:p>
        </p:txBody>
      </p:sp>
      <p:sp>
        <p:nvSpPr>
          <p:cNvPr id="6" name="object 6"/>
          <p:cNvSpPr/>
          <p:nvPr/>
        </p:nvSpPr>
        <p:spPr>
          <a:xfrm>
            <a:off x="970521" y="1380108"/>
            <a:ext cx="282575" cy="355600"/>
          </a:xfrm>
          <a:custGeom>
            <a:avLst/>
            <a:gdLst/>
            <a:ahLst/>
            <a:cxnLst/>
            <a:rect l="l" t="t" r="r" b="b"/>
            <a:pathLst>
              <a:path w="282575" h="355600">
                <a:moveTo>
                  <a:pt x="0" y="0"/>
                </a:moveTo>
                <a:lnTo>
                  <a:pt x="282498" y="0"/>
                </a:lnTo>
                <a:lnTo>
                  <a:pt x="282498" y="65150"/>
                </a:lnTo>
                <a:lnTo>
                  <a:pt x="181140" y="65150"/>
                </a:lnTo>
                <a:lnTo>
                  <a:pt x="181140" y="355345"/>
                </a:lnTo>
                <a:lnTo>
                  <a:pt x="100863" y="355345"/>
                </a:lnTo>
                <a:lnTo>
                  <a:pt x="100863" y="65150"/>
                </a:lnTo>
                <a:lnTo>
                  <a:pt x="0" y="65150"/>
                </a:lnTo>
                <a:lnTo>
                  <a:pt x="0" y="0"/>
                </a:lnTo>
                <a:close/>
              </a:path>
            </a:pathLst>
          </a:custGeom>
          <a:ln w="19812">
            <a:solidFill>
              <a:srgbClr val="2D7916"/>
            </a:solidFill>
          </a:ln>
        </p:spPr>
        <p:txBody>
          <a:bodyPr wrap="square" lIns="0" tIns="0" rIns="0" bIns="0" rtlCol="0"/>
          <a:lstStyle/>
          <a:p>
            <a:endParaRPr/>
          </a:p>
        </p:txBody>
      </p:sp>
      <p:sp>
        <p:nvSpPr>
          <p:cNvPr id="7" name="object 7"/>
          <p:cNvSpPr/>
          <p:nvPr/>
        </p:nvSpPr>
        <p:spPr>
          <a:xfrm>
            <a:off x="739825" y="1380108"/>
            <a:ext cx="205740" cy="355600"/>
          </a:xfrm>
          <a:custGeom>
            <a:avLst/>
            <a:gdLst/>
            <a:ahLst/>
            <a:cxnLst/>
            <a:rect l="l" t="t" r="r" b="b"/>
            <a:pathLst>
              <a:path w="205740" h="355600">
                <a:moveTo>
                  <a:pt x="0" y="0"/>
                </a:moveTo>
                <a:lnTo>
                  <a:pt x="205435" y="0"/>
                </a:lnTo>
                <a:lnTo>
                  <a:pt x="205435" y="65150"/>
                </a:lnTo>
                <a:lnTo>
                  <a:pt x="80048" y="65150"/>
                </a:lnTo>
                <a:lnTo>
                  <a:pt x="80048" y="152400"/>
                </a:lnTo>
                <a:lnTo>
                  <a:pt x="195275" y="152400"/>
                </a:lnTo>
                <a:lnTo>
                  <a:pt x="195275" y="217296"/>
                </a:lnTo>
                <a:lnTo>
                  <a:pt x="80048" y="217296"/>
                </a:lnTo>
                <a:lnTo>
                  <a:pt x="80048" y="355345"/>
                </a:lnTo>
                <a:lnTo>
                  <a:pt x="0" y="355345"/>
                </a:lnTo>
                <a:lnTo>
                  <a:pt x="0" y="0"/>
                </a:lnTo>
                <a:close/>
              </a:path>
            </a:pathLst>
          </a:custGeom>
          <a:ln w="19812">
            <a:solidFill>
              <a:srgbClr val="2D7916"/>
            </a:solidFill>
          </a:ln>
        </p:spPr>
        <p:txBody>
          <a:bodyPr wrap="square" lIns="0" tIns="0" rIns="0" bIns="0" rtlCol="0"/>
          <a:lstStyle/>
          <a:p>
            <a:endParaRPr/>
          </a:p>
        </p:txBody>
      </p:sp>
      <p:sp>
        <p:nvSpPr>
          <p:cNvPr id="8" name="object 8"/>
          <p:cNvSpPr/>
          <p:nvPr/>
        </p:nvSpPr>
        <p:spPr>
          <a:xfrm>
            <a:off x="2093214" y="1380108"/>
            <a:ext cx="144145" cy="436245"/>
          </a:xfrm>
          <a:custGeom>
            <a:avLst/>
            <a:gdLst/>
            <a:ahLst/>
            <a:cxnLst/>
            <a:rect l="l" t="t" r="r" b="b"/>
            <a:pathLst>
              <a:path w="144144" h="436244">
                <a:moveTo>
                  <a:pt x="143383" y="0"/>
                </a:moveTo>
                <a:lnTo>
                  <a:pt x="80010" y="0"/>
                </a:lnTo>
                <a:lnTo>
                  <a:pt x="51206" y="39245"/>
                </a:lnTo>
                <a:lnTo>
                  <a:pt x="28803" y="80788"/>
                </a:lnTo>
                <a:lnTo>
                  <a:pt x="12801" y="124641"/>
                </a:lnTo>
                <a:lnTo>
                  <a:pt x="3200" y="170818"/>
                </a:lnTo>
                <a:lnTo>
                  <a:pt x="0" y="219328"/>
                </a:lnTo>
                <a:lnTo>
                  <a:pt x="3200" y="269148"/>
                </a:lnTo>
                <a:lnTo>
                  <a:pt x="12801" y="315737"/>
                </a:lnTo>
                <a:lnTo>
                  <a:pt x="28803" y="359095"/>
                </a:lnTo>
                <a:lnTo>
                  <a:pt x="51206" y="399221"/>
                </a:lnTo>
                <a:lnTo>
                  <a:pt x="80010" y="436117"/>
                </a:lnTo>
                <a:lnTo>
                  <a:pt x="143891" y="436117"/>
                </a:lnTo>
                <a:lnTo>
                  <a:pt x="116720" y="396356"/>
                </a:lnTo>
                <a:lnTo>
                  <a:pt x="95565" y="354797"/>
                </a:lnTo>
                <a:lnTo>
                  <a:pt x="80440" y="311439"/>
                </a:lnTo>
                <a:lnTo>
                  <a:pt x="71356" y="266283"/>
                </a:lnTo>
                <a:lnTo>
                  <a:pt x="68325" y="219328"/>
                </a:lnTo>
                <a:lnTo>
                  <a:pt x="71328" y="172268"/>
                </a:lnTo>
                <a:lnTo>
                  <a:pt x="80335" y="126799"/>
                </a:lnTo>
                <a:lnTo>
                  <a:pt x="95346" y="82927"/>
                </a:lnTo>
                <a:lnTo>
                  <a:pt x="116362" y="40659"/>
                </a:lnTo>
                <a:lnTo>
                  <a:pt x="143383" y="0"/>
                </a:lnTo>
                <a:close/>
              </a:path>
            </a:pathLst>
          </a:custGeom>
          <a:solidFill>
            <a:srgbClr val="2D7916"/>
          </a:solidFill>
        </p:spPr>
        <p:txBody>
          <a:bodyPr wrap="square" lIns="0" tIns="0" rIns="0" bIns="0" rtlCol="0"/>
          <a:lstStyle/>
          <a:p>
            <a:endParaRPr/>
          </a:p>
        </p:txBody>
      </p:sp>
      <p:sp>
        <p:nvSpPr>
          <p:cNvPr id="9" name="object 9"/>
          <p:cNvSpPr/>
          <p:nvPr/>
        </p:nvSpPr>
        <p:spPr>
          <a:xfrm>
            <a:off x="2093214" y="1380108"/>
            <a:ext cx="144145" cy="436245"/>
          </a:xfrm>
          <a:custGeom>
            <a:avLst/>
            <a:gdLst/>
            <a:ahLst/>
            <a:cxnLst/>
            <a:rect l="l" t="t" r="r" b="b"/>
            <a:pathLst>
              <a:path w="144144" h="436244">
                <a:moveTo>
                  <a:pt x="80010" y="0"/>
                </a:moveTo>
                <a:lnTo>
                  <a:pt x="143383" y="0"/>
                </a:lnTo>
                <a:lnTo>
                  <a:pt x="116362" y="40659"/>
                </a:lnTo>
                <a:lnTo>
                  <a:pt x="95346" y="82927"/>
                </a:lnTo>
                <a:lnTo>
                  <a:pt x="80335" y="126799"/>
                </a:lnTo>
                <a:lnTo>
                  <a:pt x="71328" y="172268"/>
                </a:lnTo>
                <a:lnTo>
                  <a:pt x="68325" y="219328"/>
                </a:lnTo>
                <a:lnTo>
                  <a:pt x="71356" y="266283"/>
                </a:lnTo>
                <a:lnTo>
                  <a:pt x="80440" y="311439"/>
                </a:lnTo>
                <a:lnTo>
                  <a:pt x="95565" y="354797"/>
                </a:lnTo>
                <a:lnTo>
                  <a:pt x="116720" y="396356"/>
                </a:lnTo>
                <a:lnTo>
                  <a:pt x="143891" y="436117"/>
                </a:lnTo>
                <a:lnTo>
                  <a:pt x="80010" y="436117"/>
                </a:lnTo>
                <a:lnTo>
                  <a:pt x="51206" y="399221"/>
                </a:lnTo>
                <a:lnTo>
                  <a:pt x="28803" y="359095"/>
                </a:lnTo>
                <a:lnTo>
                  <a:pt x="12801" y="315737"/>
                </a:lnTo>
                <a:lnTo>
                  <a:pt x="3200" y="269148"/>
                </a:lnTo>
                <a:lnTo>
                  <a:pt x="0" y="219328"/>
                </a:lnTo>
                <a:lnTo>
                  <a:pt x="3200" y="170818"/>
                </a:lnTo>
                <a:lnTo>
                  <a:pt x="12801" y="124641"/>
                </a:lnTo>
                <a:lnTo>
                  <a:pt x="28803" y="80788"/>
                </a:lnTo>
                <a:lnTo>
                  <a:pt x="51206" y="39245"/>
                </a:lnTo>
                <a:lnTo>
                  <a:pt x="80010" y="0"/>
                </a:lnTo>
                <a:close/>
              </a:path>
            </a:pathLst>
          </a:custGeom>
          <a:ln w="19812">
            <a:solidFill>
              <a:srgbClr val="2D7916"/>
            </a:solidFill>
          </a:ln>
        </p:spPr>
        <p:txBody>
          <a:bodyPr wrap="square" lIns="0" tIns="0" rIns="0" bIns="0" rtlCol="0"/>
          <a:lstStyle/>
          <a:p>
            <a:endParaRPr/>
          </a:p>
        </p:txBody>
      </p:sp>
      <p:sp>
        <p:nvSpPr>
          <p:cNvPr id="10" name="object 10"/>
          <p:cNvSpPr/>
          <p:nvPr/>
        </p:nvSpPr>
        <p:spPr>
          <a:xfrm>
            <a:off x="2263775" y="1375155"/>
            <a:ext cx="395605" cy="365760"/>
          </a:xfrm>
          <a:custGeom>
            <a:avLst/>
            <a:gdLst/>
            <a:ahLst/>
            <a:cxnLst/>
            <a:rect l="l" t="t" r="r" b="b"/>
            <a:pathLst>
              <a:path w="395605" h="365760">
                <a:moveTo>
                  <a:pt x="311785" y="180213"/>
                </a:moveTo>
                <a:lnTo>
                  <a:pt x="259332" y="194839"/>
                </a:lnTo>
                <a:lnTo>
                  <a:pt x="227425" y="236807"/>
                </a:lnTo>
                <a:lnTo>
                  <a:pt x="221233" y="276606"/>
                </a:lnTo>
                <a:lnTo>
                  <a:pt x="222686" y="295868"/>
                </a:lnTo>
                <a:lnTo>
                  <a:pt x="244475" y="341249"/>
                </a:lnTo>
                <a:lnTo>
                  <a:pt x="287533" y="363751"/>
                </a:lnTo>
                <a:lnTo>
                  <a:pt x="305562" y="365252"/>
                </a:lnTo>
                <a:lnTo>
                  <a:pt x="324943" y="363630"/>
                </a:lnTo>
                <a:lnTo>
                  <a:pt x="370967" y="339217"/>
                </a:lnTo>
                <a:lnTo>
                  <a:pt x="383315" y="321691"/>
                </a:lnTo>
                <a:lnTo>
                  <a:pt x="308482" y="321691"/>
                </a:lnTo>
                <a:lnTo>
                  <a:pt x="293221" y="318714"/>
                </a:lnTo>
                <a:lnTo>
                  <a:pt x="282305" y="309784"/>
                </a:lnTo>
                <a:lnTo>
                  <a:pt x="275746" y="294901"/>
                </a:lnTo>
                <a:lnTo>
                  <a:pt x="273557" y="274066"/>
                </a:lnTo>
                <a:lnTo>
                  <a:pt x="275798" y="252063"/>
                </a:lnTo>
                <a:lnTo>
                  <a:pt x="282527" y="236347"/>
                </a:lnTo>
                <a:lnTo>
                  <a:pt x="293756" y="226917"/>
                </a:lnTo>
                <a:lnTo>
                  <a:pt x="309499" y="223774"/>
                </a:lnTo>
                <a:lnTo>
                  <a:pt x="386434" y="223774"/>
                </a:lnTo>
                <a:lnTo>
                  <a:pt x="383047" y="216288"/>
                </a:lnTo>
                <a:lnTo>
                  <a:pt x="373380" y="203454"/>
                </a:lnTo>
                <a:lnTo>
                  <a:pt x="361309" y="193286"/>
                </a:lnTo>
                <a:lnTo>
                  <a:pt x="347011" y="186023"/>
                </a:lnTo>
                <a:lnTo>
                  <a:pt x="330499" y="181665"/>
                </a:lnTo>
                <a:lnTo>
                  <a:pt x="311785" y="180213"/>
                </a:lnTo>
                <a:close/>
              </a:path>
              <a:path w="395605" h="365760">
                <a:moveTo>
                  <a:pt x="343662" y="4953"/>
                </a:moveTo>
                <a:lnTo>
                  <a:pt x="282701" y="4953"/>
                </a:lnTo>
                <a:lnTo>
                  <a:pt x="51816" y="360299"/>
                </a:lnTo>
                <a:lnTo>
                  <a:pt x="112268" y="360299"/>
                </a:lnTo>
                <a:lnTo>
                  <a:pt x="343662" y="4953"/>
                </a:lnTo>
                <a:close/>
              </a:path>
              <a:path w="395605" h="365760">
                <a:moveTo>
                  <a:pt x="386434" y="223774"/>
                </a:moveTo>
                <a:lnTo>
                  <a:pt x="309499" y="223774"/>
                </a:lnTo>
                <a:lnTo>
                  <a:pt x="316833" y="224561"/>
                </a:lnTo>
                <a:lnTo>
                  <a:pt x="323405" y="226933"/>
                </a:lnTo>
                <a:lnTo>
                  <a:pt x="343086" y="261280"/>
                </a:lnTo>
                <a:lnTo>
                  <a:pt x="343662" y="272161"/>
                </a:lnTo>
                <a:lnTo>
                  <a:pt x="341469" y="293830"/>
                </a:lnTo>
                <a:lnTo>
                  <a:pt x="334883" y="309308"/>
                </a:lnTo>
                <a:lnTo>
                  <a:pt x="323891" y="318595"/>
                </a:lnTo>
                <a:lnTo>
                  <a:pt x="308482" y="321691"/>
                </a:lnTo>
                <a:lnTo>
                  <a:pt x="383315" y="321691"/>
                </a:lnTo>
                <a:lnTo>
                  <a:pt x="389366" y="308768"/>
                </a:lnTo>
                <a:lnTo>
                  <a:pt x="393952" y="290175"/>
                </a:lnTo>
                <a:lnTo>
                  <a:pt x="395477" y="269367"/>
                </a:lnTo>
                <a:lnTo>
                  <a:pt x="394096" y="249245"/>
                </a:lnTo>
                <a:lnTo>
                  <a:pt x="389953" y="231552"/>
                </a:lnTo>
                <a:lnTo>
                  <a:pt x="386434" y="223774"/>
                </a:lnTo>
                <a:close/>
              </a:path>
              <a:path w="395605" h="365760">
                <a:moveTo>
                  <a:pt x="90424" y="0"/>
                </a:moveTo>
                <a:lnTo>
                  <a:pt x="38024" y="14680"/>
                </a:lnTo>
                <a:lnTo>
                  <a:pt x="6175" y="56642"/>
                </a:lnTo>
                <a:lnTo>
                  <a:pt x="0" y="96393"/>
                </a:lnTo>
                <a:lnTo>
                  <a:pt x="1450" y="115708"/>
                </a:lnTo>
                <a:lnTo>
                  <a:pt x="23113" y="161036"/>
                </a:lnTo>
                <a:lnTo>
                  <a:pt x="66172" y="183663"/>
                </a:lnTo>
                <a:lnTo>
                  <a:pt x="84200" y="185166"/>
                </a:lnTo>
                <a:lnTo>
                  <a:pt x="103655" y="183548"/>
                </a:lnTo>
                <a:lnTo>
                  <a:pt x="149732" y="159385"/>
                </a:lnTo>
                <a:lnTo>
                  <a:pt x="162260" y="141478"/>
                </a:lnTo>
                <a:lnTo>
                  <a:pt x="87249" y="141478"/>
                </a:lnTo>
                <a:lnTo>
                  <a:pt x="72173" y="138503"/>
                </a:lnTo>
                <a:lnTo>
                  <a:pt x="61420" y="129587"/>
                </a:lnTo>
                <a:lnTo>
                  <a:pt x="54977" y="114742"/>
                </a:lnTo>
                <a:lnTo>
                  <a:pt x="52831" y="93980"/>
                </a:lnTo>
                <a:lnTo>
                  <a:pt x="55094" y="71977"/>
                </a:lnTo>
                <a:lnTo>
                  <a:pt x="61880" y="56261"/>
                </a:lnTo>
                <a:lnTo>
                  <a:pt x="73191" y="46831"/>
                </a:lnTo>
                <a:lnTo>
                  <a:pt x="89026" y="43688"/>
                </a:lnTo>
                <a:lnTo>
                  <a:pt x="164989" y="43688"/>
                </a:lnTo>
                <a:lnTo>
                  <a:pt x="161760" y="36550"/>
                </a:lnTo>
                <a:lnTo>
                  <a:pt x="152019" y="23622"/>
                </a:lnTo>
                <a:lnTo>
                  <a:pt x="139876" y="13287"/>
                </a:lnTo>
                <a:lnTo>
                  <a:pt x="125555" y="5905"/>
                </a:lnTo>
                <a:lnTo>
                  <a:pt x="109067" y="1476"/>
                </a:lnTo>
                <a:lnTo>
                  <a:pt x="90424" y="0"/>
                </a:lnTo>
                <a:close/>
              </a:path>
              <a:path w="395605" h="365760">
                <a:moveTo>
                  <a:pt x="164989" y="43688"/>
                </a:moveTo>
                <a:lnTo>
                  <a:pt x="89026" y="43688"/>
                </a:lnTo>
                <a:lnTo>
                  <a:pt x="103622" y="46692"/>
                </a:lnTo>
                <a:lnTo>
                  <a:pt x="114061" y="55721"/>
                </a:lnTo>
                <a:lnTo>
                  <a:pt x="120334" y="70798"/>
                </a:lnTo>
                <a:lnTo>
                  <a:pt x="122427" y="91948"/>
                </a:lnTo>
                <a:lnTo>
                  <a:pt x="120235" y="113617"/>
                </a:lnTo>
                <a:lnTo>
                  <a:pt x="113630" y="129111"/>
                </a:lnTo>
                <a:lnTo>
                  <a:pt x="102657" y="138382"/>
                </a:lnTo>
                <a:lnTo>
                  <a:pt x="87249" y="141478"/>
                </a:lnTo>
                <a:lnTo>
                  <a:pt x="162260" y="141478"/>
                </a:lnTo>
                <a:lnTo>
                  <a:pt x="168088" y="129095"/>
                </a:lnTo>
                <a:lnTo>
                  <a:pt x="172700" y="110575"/>
                </a:lnTo>
                <a:lnTo>
                  <a:pt x="174244" y="89789"/>
                </a:lnTo>
                <a:lnTo>
                  <a:pt x="172860" y="69645"/>
                </a:lnTo>
                <a:lnTo>
                  <a:pt x="168703" y="51895"/>
                </a:lnTo>
                <a:lnTo>
                  <a:pt x="164989" y="43688"/>
                </a:lnTo>
                <a:close/>
              </a:path>
            </a:pathLst>
          </a:custGeom>
          <a:solidFill>
            <a:srgbClr val="2D7916"/>
          </a:solidFill>
        </p:spPr>
        <p:txBody>
          <a:bodyPr wrap="square" lIns="0" tIns="0" rIns="0" bIns="0" rtlCol="0"/>
          <a:lstStyle/>
          <a:p>
            <a:endParaRPr/>
          </a:p>
        </p:txBody>
      </p:sp>
      <p:sp>
        <p:nvSpPr>
          <p:cNvPr id="11" name="object 11"/>
          <p:cNvSpPr/>
          <p:nvPr/>
        </p:nvSpPr>
        <p:spPr>
          <a:xfrm>
            <a:off x="2475102" y="1545463"/>
            <a:ext cx="194056" cy="204850"/>
          </a:xfrm>
          <a:prstGeom prst="rect">
            <a:avLst/>
          </a:prstGeom>
          <a:blipFill>
            <a:blip r:embed="rId3" cstate="print"/>
            <a:stretch>
              <a:fillRect/>
            </a:stretch>
          </a:blipFill>
        </p:spPr>
        <p:txBody>
          <a:bodyPr wrap="square" lIns="0" tIns="0" rIns="0" bIns="0" rtlCol="0"/>
          <a:lstStyle/>
          <a:p>
            <a:endParaRPr/>
          </a:p>
        </p:txBody>
      </p:sp>
      <p:sp>
        <p:nvSpPr>
          <p:cNvPr id="12" name="object 12"/>
          <p:cNvSpPr/>
          <p:nvPr/>
        </p:nvSpPr>
        <p:spPr>
          <a:xfrm>
            <a:off x="2306701" y="1408938"/>
            <a:ext cx="89407" cy="117601"/>
          </a:xfrm>
          <a:prstGeom prst="rect">
            <a:avLst/>
          </a:prstGeom>
          <a:blipFill>
            <a:blip r:embed="rId4" cstate="print"/>
            <a:stretch>
              <a:fillRect/>
            </a:stretch>
          </a:blipFill>
        </p:spPr>
        <p:txBody>
          <a:bodyPr wrap="square" lIns="0" tIns="0" rIns="0" bIns="0" rtlCol="0"/>
          <a:lstStyle/>
          <a:p>
            <a:endParaRPr/>
          </a:p>
        </p:txBody>
      </p:sp>
      <p:sp>
        <p:nvSpPr>
          <p:cNvPr id="13" name="object 13"/>
          <p:cNvSpPr/>
          <p:nvPr/>
        </p:nvSpPr>
        <p:spPr>
          <a:xfrm>
            <a:off x="2315591" y="1380108"/>
            <a:ext cx="292100" cy="355600"/>
          </a:xfrm>
          <a:custGeom>
            <a:avLst/>
            <a:gdLst/>
            <a:ahLst/>
            <a:cxnLst/>
            <a:rect l="l" t="t" r="r" b="b"/>
            <a:pathLst>
              <a:path w="292100" h="355600">
                <a:moveTo>
                  <a:pt x="230885" y="0"/>
                </a:moveTo>
                <a:lnTo>
                  <a:pt x="291845" y="0"/>
                </a:lnTo>
                <a:lnTo>
                  <a:pt x="60451" y="355345"/>
                </a:lnTo>
                <a:lnTo>
                  <a:pt x="0" y="355345"/>
                </a:lnTo>
                <a:lnTo>
                  <a:pt x="230885" y="0"/>
                </a:lnTo>
                <a:close/>
              </a:path>
            </a:pathLst>
          </a:custGeom>
          <a:ln w="19812">
            <a:solidFill>
              <a:srgbClr val="2D7916"/>
            </a:solidFill>
          </a:ln>
        </p:spPr>
        <p:txBody>
          <a:bodyPr wrap="square" lIns="0" tIns="0" rIns="0" bIns="0" rtlCol="0"/>
          <a:lstStyle/>
          <a:p>
            <a:endParaRPr/>
          </a:p>
        </p:txBody>
      </p:sp>
      <p:sp>
        <p:nvSpPr>
          <p:cNvPr id="14" name="object 14"/>
          <p:cNvSpPr/>
          <p:nvPr/>
        </p:nvSpPr>
        <p:spPr>
          <a:xfrm>
            <a:off x="2253869" y="1365250"/>
            <a:ext cx="194056" cy="204977"/>
          </a:xfrm>
          <a:prstGeom prst="rect">
            <a:avLst/>
          </a:prstGeom>
          <a:blipFill>
            <a:blip r:embed="rId5" cstate="print"/>
            <a:stretch>
              <a:fillRect/>
            </a:stretch>
          </a:blipFill>
        </p:spPr>
        <p:txBody>
          <a:bodyPr wrap="square" lIns="0" tIns="0" rIns="0" bIns="0" rtlCol="0"/>
          <a:lstStyle/>
          <a:p>
            <a:endParaRPr/>
          </a:p>
        </p:txBody>
      </p:sp>
      <p:sp>
        <p:nvSpPr>
          <p:cNvPr id="15" name="object 15"/>
          <p:cNvSpPr/>
          <p:nvPr/>
        </p:nvSpPr>
        <p:spPr>
          <a:xfrm>
            <a:off x="2901695" y="1349883"/>
            <a:ext cx="1432306" cy="476249"/>
          </a:xfrm>
          <a:prstGeom prst="rect">
            <a:avLst/>
          </a:prstGeom>
          <a:blipFill>
            <a:blip r:embed="rId6" cstate="print"/>
            <a:stretch>
              <a:fillRect/>
            </a:stretch>
          </a:blipFill>
        </p:spPr>
        <p:txBody>
          <a:bodyPr wrap="square" lIns="0" tIns="0" rIns="0" bIns="0" rtlCol="0"/>
          <a:lstStyle/>
          <a:p>
            <a:endParaRPr/>
          </a:p>
        </p:txBody>
      </p:sp>
      <p:sp>
        <p:nvSpPr>
          <p:cNvPr id="16" name="object 16"/>
          <p:cNvSpPr/>
          <p:nvPr/>
        </p:nvSpPr>
        <p:spPr>
          <a:xfrm>
            <a:off x="4594097" y="1353819"/>
            <a:ext cx="490220" cy="387985"/>
          </a:xfrm>
          <a:custGeom>
            <a:avLst/>
            <a:gdLst/>
            <a:ahLst/>
            <a:cxnLst/>
            <a:rect l="l" t="t" r="r" b="b"/>
            <a:pathLst>
              <a:path w="490220" h="387985">
                <a:moveTo>
                  <a:pt x="139446" y="121665"/>
                </a:moveTo>
                <a:lnTo>
                  <a:pt x="81962" y="130587"/>
                </a:lnTo>
                <a:lnTo>
                  <a:pt x="37718" y="157225"/>
                </a:lnTo>
                <a:lnTo>
                  <a:pt x="9429" y="199691"/>
                </a:lnTo>
                <a:lnTo>
                  <a:pt x="0" y="255777"/>
                </a:lnTo>
                <a:lnTo>
                  <a:pt x="2264" y="284664"/>
                </a:lnTo>
                <a:lnTo>
                  <a:pt x="20413" y="332912"/>
                </a:lnTo>
                <a:lnTo>
                  <a:pt x="56132" y="367873"/>
                </a:lnTo>
                <a:lnTo>
                  <a:pt x="105991" y="385641"/>
                </a:lnTo>
                <a:lnTo>
                  <a:pt x="136016" y="387857"/>
                </a:lnTo>
                <a:lnTo>
                  <a:pt x="166516" y="385570"/>
                </a:lnTo>
                <a:lnTo>
                  <a:pt x="217277" y="367230"/>
                </a:lnTo>
                <a:lnTo>
                  <a:pt x="253732" y="331200"/>
                </a:lnTo>
                <a:lnTo>
                  <a:pt x="255367" y="327913"/>
                </a:lnTo>
                <a:lnTo>
                  <a:pt x="138556" y="327913"/>
                </a:lnTo>
                <a:lnTo>
                  <a:pt x="112720" y="323341"/>
                </a:lnTo>
                <a:lnTo>
                  <a:pt x="94265" y="309625"/>
                </a:lnTo>
                <a:lnTo>
                  <a:pt x="83192" y="286765"/>
                </a:lnTo>
                <a:lnTo>
                  <a:pt x="79619" y="255777"/>
                </a:lnTo>
                <a:lnTo>
                  <a:pt x="79704" y="251332"/>
                </a:lnTo>
                <a:lnTo>
                  <a:pt x="88181" y="211310"/>
                </a:lnTo>
                <a:lnTo>
                  <a:pt x="124926" y="182927"/>
                </a:lnTo>
                <a:lnTo>
                  <a:pt x="138049" y="181737"/>
                </a:lnTo>
                <a:lnTo>
                  <a:pt x="257053" y="181737"/>
                </a:lnTo>
                <a:lnTo>
                  <a:pt x="254375" y="176466"/>
                </a:lnTo>
                <a:lnTo>
                  <a:pt x="238632" y="157225"/>
                </a:lnTo>
                <a:lnTo>
                  <a:pt x="218938" y="141704"/>
                </a:lnTo>
                <a:lnTo>
                  <a:pt x="195849" y="130587"/>
                </a:lnTo>
                <a:lnTo>
                  <a:pt x="169356" y="123900"/>
                </a:lnTo>
                <a:lnTo>
                  <a:pt x="139446" y="121665"/>
                </a:lnTo>
                <a:close/>
              </a:path>
              <a:path w="490220" h="387985">
                <a:moveTo>
                  <a:pt x="257053" y="181737"/>
                </a:moveTo>
                <a:lnTo>
                  <a:pt x="138049" y="181737"/>
                </a:lnTo>
                <a:lnTo>
                  <a:pt x="162885" y="186170"/>
                </a:lnTo>
                <a:lnTo>
                  <a:pt x="180625" y="199485"/>
                </a:lnTo>
                <a:lnTo>
                  <a:pt x="191269" y="221706"/>
                </a:lnTo>
                <a:lnTo>
                  <a:pt x="194817" y="252856"/>
                </a:lnTo>
                <a:lnTo>
                  <a:pt x="191295" y="285694"/>
                </a:lnTo>
                <a:lnTo>
                  <a:pt x="180736" y="309149"/>
                </a:lnTo>
                <a:lnTo>
                  <a:pt x="163153" y="323222"/>
                </a:lnTo>
                <a:lnTo>
                  <a:pt x="138556" y="327913"/>
                </a:lnTo>
                <a:lnTo>
                  <a:pt x="255367" y="327913"/>
                </a:lnTo>
                <a:lnTo>
                  <a:pt x="265318" y="307911"/>
                </a:lnTo>
                <a:lnTo>
                  <a:pt x="272262" y="281289"/>
                </a:lnTo>
                <a:lnTo>
                  <a:pt x="274574" y="251332"/>
                </a:lnTo>
                <a:lnTo>
                  <a:pt x="272333" y="223519"/>
                </a:lnTo>
                <a:lnTo>
                  <a:pt x="265604" y="198564"/>
                </a:lnTo>
                <a:lnTo>
                  <a:pt x="257053" y="181737"/>
                </a:lnTo>
                <a:close/>
              </a:path>
              <a:path w="490220" h="387985">
                <a:moveTo>
                  <a:pt x="423290" y="185674"/>
                </a:moveTo>
                <a:lnTo>
                  <a:pt x="345313" y="185674"/>
                </a:lnTo>
                <a:lnTo>
                  <a:pt x="345313" y="381634"/>
                </a:lnTo>
                <a:lnTo>
                  <a:pt x="423290" y="381634"/>
                </a:lnTo>
                <a:lnTo>
                  <a:pt x="423290" y="185674"/>
                </a:lnTo>
                <a:close/>
              </a:path>
              <a:path w="490220" h="387985">
                <a:moveTo>
                  <a:pt x="481329" y="127888"/>
                </a:moveTo>
                <a:lnTo>
                  <a:pt x="302640" y="127888"/>
                </a:lnTo>
                <a:lnTo>
                  <a:pt x="302640" y="185674"/>
                </a:lnTo>
                <a:lnTo>
                  <a:pt x="481329" y="185674"/>
                </a:lnTo>
                <a:lnTo>
                  <a:pt x="481329" y="127888"/>
                </a:lnTo>
                <a:close/>
              </a:path>
              <a:path w="490220" h="387985">
                <a:moveTo>
                  <a:pt x="450341" y="0"/>
                </a:moveTo>
                <a:lnTo>
                  <a:pt x="406876" y="6651"/>
                </a:lnTo>
                <a:lnTo>
                  <a:pt x="373506" y="26542"/>
                </a:lnTo>
                <a:lnTo>
                  <a:pt x="347075" y="75799"/>
                </a:lnTo>
                <a:lnTo>
                  <a:pt x="345313" y="96392"/>
                </a:lnTo>
                <a:lnTo>
                  <a:pt x="345313" y="127888"/>
                </a:lnTo>
                <a:lnTo>
                  <a:pt x="423290" y="127888"/>
                </a:lnTo>
                <a:lnTo>
                  <a:pt x="423290" y="100964"/>
                </a:lnTo>
                <a:lnTo>
                  <a:pt x="425648" y="83056"/>
                </a:lnTo>
                <a:lnTo>
                  <a:pt x="432720" y="70278"/>
                </a:lnTo>
                <a:lnTo>
                  <a:pt x="444507" y="62620"/>
                </a:lnTo>
                <a:lnTo>
                  <a:pt x="461010" y="60070"/>
                </a:lnTo>
                <a:lnTo>
                  <a:pt x="489965" y="60070"/>
                </a:lnTo>
                <a:lnTo>
                  <a:pt x="489965" y="4952"/>
                </a:lnTo>
                <a:lnTo>
                  <a:pt x="481560" y="2786"/>
                </a:lnTo>
                <a:lnTo>
                  <a:pt x="472154" y="1238"/>
                </a:lnTo>
                <a:lnTo>
                  <a:pt x="461748" y="309"/>
                </a:lnTo>
                <a:lnTo>
                  <a:pt x="450341" y="0"/>
                </a:lnTo>
                <a:close/>
              </a:path>
              <a:path w="490220" h="387985">
                <a:moveTo>
                  <a:pt x="489965" y="60070"/>
                </a:moveTo>
                <a:lnTo>
                  <a:pt x="461010" y="60070"/>
                </a:lnTo>
                <a:lnTo>
                  <a:pt x="468034" y="60430"/>
                </a:lnTo>
                <a:lnTo>
                  <a:pt x="475202" y="61515"/>
                </a:lnTo>
                <a:lnTo>
                  <a:pt x="482512" y="63339"/>
                </a:lnTo>
                <a:lnTo>
                  <a:pt x="489965" y="65912"/>
                </a:lnTo>
                <a:lnTo>
                  <a:pt x="489965" y="60070"/>
                </a:lnTo>
                <a:close/>
              </a:path>
            </a:pathLst>
          </a:custGeom>
          <a:solidFill>
            <a:srgbClr val="2D7916"/>
          </a:solidFill>
        </p:spPr>
        <p:txBody>
          <a:bodyPr wrap="square" lIns="0" tIns="0" rIns="0" bIns="0" rtlCol="0"/>
          <a:lstStyle/>
          <a:p>
            <a:endParaRPr/>
          </a:p>
        </p:txBody>
      </p:sp>
      <p:sp>
        <p:nvSpPr>
          <p:cNvPr id="17" name="object 17"/>
          <p:cNvSpPr/>
          <p:nvPr/>
        </p:nvSpPr>
        <p:spPr>
          <a:xfrm>
            <a:off x="4663694" y="1525650"/>
            <a:ext cx="135127" cy="165988"/>
          </a:xfrm>
          <a:prstGeom prst="rect">
            <a:avLst/>
          </a:prstGeom>
          <a:blipFill>
            <a:blip r:embed="rId7" cstate="print"/>
            <a:stretch>
              <a:fillRect/>
            </a:stretch>
          </a:blipFill>
        </p:spPr>
        <p:txBody>
          <a:bodyPr wrap="square" lIns="0" tIns="0" rIns="0" bIns="0" rtlCol="0"/>
          <a:lstStyle/>
          <a:p>
            <a:endParaRPr/>
          </a:p>
        </p:txBody>
      </p:sp>
      <p:sp>
        <p:nvSpPr>
          <p:cNvPr id="18" name="object 18"/>
          <p:cNvSpPr/>
          <p:nvPr/>
        </p:nvSpPr>
        <p:spPr>
          <a:xfrm>
            <a:off x="4594097" y="1475486"/>
            <a:ext cx="274955" cy="266700"/>
          </a:xfrm>
          <a:custGeom>
            <a:avLst/>
            <a:gdLst/>
            <a:ahLst/>
            <a:cxnLst/>
            <a:rect l="l" t="t" r="r" b="b"/>
            <a:pathLst>
              <a:path w="274954" h="266700">
                <a:moveTo>
                  <a:pt x="139446" y="0"/>
                </a:moveTo>
                <a:lnTo>
                  <a:pt x="195849" y="8921"/>
                </a:lnTo>
                <a:lnTo>
                  <a:pt x="238632" y="35560"/>
                </a:lnTo>
                <a:lnTo>
                  <a:pt x="265604" y="76898"/>
                </a:lnTo>
                <a:lnTo>
                  <a:pt x="274574" y="129666"/>
                </a:lnTo>
                <a:lnTo>
                  <a:pt x="272262" y="159623"/>
                </a:lnTo>
                <a:lnTo>
                  <a:pt x="253732" y="209534"/>
                </a:lnTo>
                <a:lnTo>
                  <a:pt x="217277" y="245564"/>
                </a:lnTo>
                <a:lnTo>
                  <a:pt x="166516" y="263904"/>
                </a:lnTo>
                <a:lnTo>
                  <a:pt x="136016" y="266191"/>
                </a:lnTo>
                <a:lnTo>
                  <a:pt x="105991" y="263975"/>
                </a:lnTo>
                <a:lnTo>
                  <a:pt x="56132" y="246207"/>
                </a:lnTo>
                <a:lnTo>
                  <a:pt x="20413" y="211246"/>
                </a:lnTo>
                <a:lnTo>
                  <a:pt x="2264" y="162998"/>
                </a:lnTo>
                <a:lnTo>
                  <a:pt x="0" y="134112"/>
                </a:lnTo>
                <a:lnTo>
                  <a:pt x="2357" y="104372"/>
                </a:lnTo>
                <a:lnTo>
                  <a:pt x="21216" y="55084"/>
                </a:lnTo>
                <a:lnTo>
                  <a:pt x="58167" y="20038"/>
                </a:lnTo>
                <a:lnTo>
                  <a:pt x="109067" y="2234"/>
                </a:lnTo>
                <a:lnTo>
                  <a:pt x="139446" y="0"/>
                </a:lnTo>
                <a:close/>
              </a:path>
            </a:pathLst>
          </a:custGeom>
          <a:ln w="19812">
            <a:solidFill>
              <a:srgbClr val="2D7916"/>
            </a:solidFill>
          </a:ln>
        </p:spPr>
        <p:txBody>
          <a:bodyPr wrap="square" lIns="0" tIns="0" rIns="0" bIns="0" rtlCol="0"/>
          <a:lstStyle/>
          <a:p>
            <a:endParaRPr/>
          </a:p>
        </p:txBody>
      </p:sp>
      <p:sp>
        <p:nvSpPr>
          <p:cNvPr id="19" name="object 19"/>
          <p:cNvSpPr/>
          <p:nvPr/>
        </p:nvSpPr>
        <p:spPr>
          <a:xfrm>
            <a:off x="4896739" y="1353819"/>
            <a:ext cx="187325" cy="381635"/>
          </a:xfrm>
          <a:custGeom>
            <a:avLst/>
            <a:gdLst/>
            <a:ahLst/>
            <a:cxnLst/>
            <a:rect l="l" t="t" r="r" b="b"/>
            <a:pathLst>
              <a:path w="187325" h="381635">
                <a:moveTo>
                  <a:pt x="147700" y="0"/>
                </a:moveTo>
                <a:lnTo>
                  <a:pt x="159107" y="309"/>
                </a:lnTo>
                <a:lnTo>
                  <a:pt x="169513" y="1238"/>
                </a:lnTo>
                <a:lnTo>
                  <a:pt x="178919" y="2786"/>
                </a:lnTo>
                <a:lnTo>
                  <a:pt x="187325" y="4952"/>
                </a:lnTo>
                <a:lnTo>
                  <a:pt x="187325" y="65912"/>
                </a:lnTo>
                <a:lnTo>
                  <a:pt x="179871" y="63339"/>
                </a:lnTo>
                <a:lnTo>
                  <a:pt x="172561" y="61515"/>
                </a:lnTo>
                <a:lnTo>
                  <a:pt x="165393" y="60430"/>
                </a:lnTo>
                <a:lnTo>
                  <a:pt x="158369" y="60070"/>
                </a:lnTo>
                <a:lnTo>
                  <a:pt x="141866" y="62620"/>
                </a:lnTo>
                <a:lnTo>
                  <a:pt x="130079" y="70278"/>
                </a:lnTo>
                <a:lnTo>
                  <a:pt x="123007" y="83056"/>
                </a:lnTo>
                <a:lnTo>
                  <a:pt x="120650" y="100964"/>
                </a:lnTo>
                <a:lnTo>
                  <a:pt x="120650" y="127888"/>
                </a:lnTo>
                <a:lnTo>
                  <a:pt x="178688" y="127888"/>
                </a:lnTo>
                <a:lnTo>
                  <a:pt x="178688" y="185674"/>
                </a:lnTo>
                <a:lnTo>
                  <a:pt x="120650" y="185674"/>
                </a:lnTo>
                <a:lnTo>
                  <a:pt x="120650" y="381634"/>
                </a:lnTo>
                <a:lnTo>
                  <a:pt x="42672" y="381634"/>
                </a:lnTo>
                <a:lnTo>
                  <a:pt x="42672" y="185674"/>
                </a:lnTo>
                <a:lnTo>
                  <a:pt x="0" y="185674"/>
                </a:lnTo>
                <a:lnTo>
                  <a:pt x="0" y="127888"/>
                </a:lnTo>
                <a:lnTo>
                  <a:pt x="42672" y="127888"/>
                </a:lnTo>
                <a:lnTo>
                  <a:pt x="42672" y="96392"/>
                </a:lnTo>
                <a:lnTo>
                  <a:pt x="44434" y="75799"/>
                </a:lnTo>
                <a:lnTo>
                  <a:pt x="70865" y="26542"/>
                </a:lnTo>
                <a:lnTo>
                  <a:pt x="104235" y="6651"/>
                </a:lnTo>
                <a:lnTo>
                  <a:pt x="124694" y="1664"/>
                </a:lnTo>
                <a:lnTo>
                  <a:pt x="147700" y="0"/>
                </a:lnTo>
                <a:close/>
              </a:path>
            </a:pathLst>
          </a:custGeom>
          <a:ln w="19811">
            <a:solidFill>
              <a:srgbClr val="2D7916"/>
            </a:solidFill>
          </a:ln>
        </p:spPr>
        <p:txBody>
          <a:bodyPr wrap="square" lIns="0" tIns="0" rIns="0" bIns="0" rtlCol="0"/>
          <a:lstStyle/>
          <a:p>
            <a:endParaRPr/>
          </a:p>
        </p:txBody>
      </p:sp>
      <p:sp>
        <p:nvSpPr>
          <p:cNvPr id="20" name="object 20"/>
          <p:cNvSpPr/>
          <p:nvPr/>
        </p:nvSpPr>
        <p:spPr>
          <a:xfrm>
            <a:off x="5304154" y="1404619"/>
            <a:ext cx="796290" cy="447675"/>
          </a:xfrm>
          <a:custGeom>
            <a:avLst/>
            <a:gdLst/>
            <a:ahLst/>
            <a:cxnLst/>
            <a:rect l="l" t="t" r="r" b="b"/>
            <a:pathLst>
              <a:path w="796289" h="447675">
                <a:moveTo>
                  <a:pt x="610235" y="77088"/>
                </a:moveTo>
                <a:lnTo>
                  <a:pt x="531876" y="77088"/>
                </a:lnTo>
                <a:lnTo>
                  <a:pt x="531876" y="447547"/>
                </a:lnTo>
                <a:lnTo>
                  <a:pt x="610235" y="447547"/>
                </a:lnTo>
                <a:lnTo>
                  <a:pt x="610235" y="301370"/>
                </a:lnTo>
                <a:lnTo>
                  <a:pt x="761719" y="301370"/>
                </a:lnTo>
                <a:lnTo>
                  <a:pt x="764413" y="298703"/>
                </a:lnTo>
                <a:lnTo>
                  <a:pt x="778154" y="277913"/>
                </a:lnTo>
                <a:lnTo>
                  <a:pt x="778482" y="277113"/>
                </a:lnTo>
                <a:lnTo>
                  <a:pt x="659257" y="277113"/>
                </a:lnTo>
                <a:lnTo>
                  <a:pt x="648489" y="276068"/>
                </a:lnTo>
                <a:lnTo>
                  <a:pt x="616733" y="251575"/>
                </a:lnTo>
                <a:lnTo>
                  <a:pt x="608965" y="217677"/>
                </a:lnTo>
                <a:lnTo>
                  <a:pt x="608998" y="196850"/>
                </a:lnTo>
                <a:lnTo>
                  <a:pt x="617537" y="158960"/>
                </a:lnTo>
                <a:lnTo>
                  <a:pt x="651994" y="132060"/>
                </a:lnTo>
                <a:lnTo>
                  <a:pt x="663448" y="130937"/>
                </a:lnTo>
                <a:lnTo>
                  <a:pt x="783657" y="130937"/>
                </a:lnTo>
                <a:lnTo>
                  <a:pt x="780619" y="123180"/>
                </a:lnTo>
                <a:lnTo>
                  <a:pt x="775594" y="115315"/>
                </a:lnTo>
                <a:lnTo>
                  <a:pt x="610235" y="115315"/>
                </a:lnTo>
                <a:lnTo>
                  <a:pt x="610235" y="77088"/>
                </a:lnTo>
                <a:close/>
              </a:path>
              <a:path w="796289" h="447675">
                <a:moveTo>
                  <a:pt x="761719" y="301370"/>
                </a:moveTo>
                <a:lnTo>
                  <a:pt x="611124" y="301370"/>
                </a:lnTo>
                <a:lnTo>
                  <a:pt x="624558" y="316966"/>
                </a:lnTo>
                <a:lnTo>
                  <a:pt x="640683" y="328120"/>
                </a:lnTo>
                <a:lnTo>
                  <a:pt x="659522" y="334821"/>
                </a:lnTo>
                <a:lnTo>
                  <a:pt x="681101" y="337057"/>
                </a:lnTo>
                <a:lnTo>
                  <a:pt x="705816" y="334654"/>
                </a:lnTo>
                <a:lnTo>
                  <a:pt x="727948" y="327453"/>
                </a:lnTo>
                <a:lnTo>
                  <a:pt x="747484" y="315466"/>
                </a:lnTo>
                <a:lnTo>
                  <a:pt x="761719" y="301370"/>
                </a:lnTo>
                <a:close/>
              </a:path>
              <a:path w="796289" h="447675">
                <a:moveTo>
                  <a:pt x="783657" y="130937"/>
                </a:moveTo>
                <a:lnTo>
                  <a:pt x="663448" y="130937"/>
                </a:lnTo>
                <a:lnTo>
                  <a:pt x="686210" y="135106"/>
                </a:lnTo>
                <a:lnTo>
                  <a:pt x="702484" y="147621"/>
                </a:lnTo>
                <a:lnTo>
                  <a:pt x="712257" y="168495"/>
                </a:lnTo>
                <a:lnTo>
                  <a:pt x="715518" y="197738"/>
                </a:lnTo>
                <a:lnTo>
                  <a:pt x="714591" y="215622"/>
                </a:lnTo>
                <a:lnTo>
                  <a:pt x="700786" y="256412"/>
                </a:lnTo>
                <a:lnTo>
                  <a:pt x="659257" y="277113"/>
                </a:lnTo>
                <a:lnTo>
                  <a:pt x="778482" y="277113"/>
                </a:lnTo>
                <a:lnTo>
                  <a:pt x="787955" y="254015"/>
                </a:lnTo>
                <a:lnTo>
                  <a:pt x="793827" y="226998"/>
                </a:lnTo>
                <a:lnTo>
                  <a:pt x="795782" y="196850"/>
                </a:lnTo>
                <a:lnTo>
                  <a:pt x="794093" y="169229"/>
                </a:lnTo>
                <a:lnTo>
                  <a:pt x="789035" y="144668"/>
                </a:lnTo>
                <a:lnTo>
                  <a:pt x="783657" y="130937"/>
                </a:lnTo>
                <a:close/>
              </a:path>
              <a:path w="796289" h="447675">
                <a:moveTo>
                  <a:pt x="692658" y="70865"/>
                </a:moveTo>
                <a:lnTo>
                  <a:pt x="667863" y="73650"/>
                </a:lnTo>
                <a:lnTo>
                  <a:pt x="646033" y="81994"/>
                </a:lnTo>
                <a:lnTo>
                  <a:pt x="627131" y="95886"/>
                </a:lnTo>
                <a:lnTo>
                  <a:pt x="611124" y="115315"/>
                </a:lnTo>
                <a:lnTo>
                  <a:pt x="775594" y="115315"/>
                </a:lnTo>
                <a:lnTo>
                  <a:pt x="736377" y="79343"/>
                </a:lnTo>
                <a:lnTo>
                  <a:pt x="692658" y="70865"/>
                </a:lnTo>
                <a:close/>
              </a:path>
              <a:path w="796289" h="447675">
                <a:moveTo>
                  <a:pt x="345313" y="70865"/>
                </a:moveTo>
                <a:lnTo>
                  <a:pt x="287829" y="79787"/>
                </a:lnTo>
                <a:lnTo>
                  <a:pt x="243586" y="106425"/>
                </a:lnTo>
                <a:lnTo>
                  <a:pt x="215296" y="148891"/>
                </a:lnTo>
                <a:lnTo>
                  <a:pt x="205867" y="204977"/>
                </a:lnTo>
                <a:lnTo>
                  <a:pt x="208131" y="233864"/>
                </a:lnTo>
                <a:lnTo>
                  <a:pt x="226280" y="282112"/>
                </a:lnTo>
                <a:lnTo>
                  <a:pt x="261999" y="317073"/>
                </a:lnTo>
                <a:lnTo>
                  <a:pt x="311858" y="334841"/>
                </a:lnTo>
                <a:lnTo>
                  <a:pt x="341884" y="337057"/>
                </a:lnTo>
                <a:lnTo>
                  <a:pt x="372383" y="334770"/>
                </a:lnTo>
                <a:lnTo>
                  <a:pt x="423144" y="316430"/>
                </a:lnTo>
                <a:lnTo>
                  <a:pt x="459599" y="280400"/>
                </a:lnTo>
                <a:lnTo>
                  <a:pt x="461234" y="277113"/>
                </a:lnTo>
                <a:lnTo>
                  <a:pt x="344424" y="277113"/>
                </a:lnTo>
                <a:lnTo>
                  <a:pt x="318587" y="272541"/>
                </a:lnTo>
                <a:lnTo>
                  <a:pt x="300132" y="258825"/>
                </a:lnTo>
                <a:lnTo>
                  <a:pt x="289059" y="235965"/>
                </a:lnTo>
                <a:lnTo>
                  <a:pt x="285486" y="204977"/>
                </a:lnTo>
                <a:lnTo>
                  <a:pt x="285571" y="200532"/>
                </a:lnTo>
                <a:lnTo>
                  <a:pt x="294048" y="160510"/>
                </a:lnTo>
                <a:lnTo>
                  <a:pt x="330793" y="132127"/>
                </a:lnTo>
                <a:lnTo>
                  <a:pt x="343916" y="130937"/>
                </a:lnTo>
                <a:lnTo>
                  <a:pt x="462920" y="130937"/>
                </a:lnTo>
                <a:lnTo>
                  <a:pt x="460242" y="125666"/>
                </a:lnTo>
                <a:lnTo>
                  <a:pt x="444500" y="106425"/>
                </a:lnTo>
                <a:lnTo>
                  <a:pt x="424805" y="90904"/>
                </a:lnTo>
                <a:lnTo>
                  <a:pt x="401716" y="79787"/>
                </a:lnTo>
                <a:lnTo>
                  <a:pt x="375223" y="73100"/>
                </a:lnTo>
                <a:lnTo>
                  <a:pt x="345313" y="70865"/>
                </a:lnTo>
                <a:close/>
              </a:path>
              <a:path w="796289" h="447675">
                <a:moveTo>
                  <a:pt x="462920" y="130937"/>
                </a:moveTo>
                <a:lnTo>
                  <a:pt x="343916" y="130937"/>
                </a:lnTo>
                <a:lnTo>
                  <a:pt x="368752" y="135370"/>
                </a:lnTo>
                <a:lnTo>
                  <a:pt x="386492" y="148685"/>
                </a:lnTo>
                <a:lnTo>
                  <a:pt x="397136" y="170906"/>
                </a:lnTo>
                <a:lnTo>
                  <a:pt x="400685" y="202056"/>
                </a:lnTo>
                <a:lnTo>
                  <a:pt x="397162" y="234894"/>
                </a:lnTo>
                <a:lnTo>
                  <a:pt x="386603" y="258349"/>
                </a:lnTo>
                <a:lnTo>
                  <a:pt x="369020" y="272422"/>
                </a:lnTo>
                <a:lnTo>
                  <a:pt x="344424" y="277113"/>
                </a:lnTo>
                <a:lnTo>
                  <a:pt x="461234" y="277113"/>
                </a:lnTo>
                <a:lnTo>
                  <a:pt x="471185" y="257111"/>
                </a:lnTo>
                <a:lnTo>
                  <a:pt x="478129" y="230489"/>
                </a:lnTo>
                <a:lnTo>
                  <a:pt x="480441" y="200532"/>
                </a:lnTo>
                <a:lnTo>
                  <a:pt x="478200" y="172719"/>
                </a:lnTo>
                <a:lnTo>
                  <a:pt x="471471" y="147764"/>
                </a:lnTo>
                <a:lnTo>
                  <a:pt x="462920" y="130937"/>
                </a:lnTo>
                <a:close/>
              </a:path>
              <a:path w="796289" h="447675">
                <a:moveTo>
                  <a:pt x="119253" y="134874"/>
                </a:moveTo>
                <a:lnTo>
                  <a:pt x="41148" y="134874"/>
                </a:lnTo>
                <a:lnTo>
                  <a:pt x="41148" y="251078"/>
                </a:lnTo>
                <a:lnTo>
                  <a:pt x="46335" y="288676"/>
                </a:lnTo>
                <a:lnTo>
                  <a:pt x="61880" y="315547"/>
                </a:lnTo>
                <a:lnTo>
                  <a:pt x="87760" y="331678"/>
                </a:lnTo>
                <a:lnTo>
                  <a:pt x="123952" y="337057"/>
                </a:lnTo>
                <a:lnTo>
                  <a:pt x="140307" y="336486"/>
                </a:lnTo>
                <a:lnTo>
                  <a:pt x="154495" y="334771"/>
                </a:lnTo>
                <a:lnTo>
                  <a:pt x="166493" y="331914"/>
                </a:lnTo>
                <a:lnTo>
                  <a:pt x="176275" y="327913"/>
                </a:lnTo>
                <a:lnTo>
                  <a:pt x="176275" y="277113"/>
                </a:lnTo>
                <a:lnTo>
                  <a:pt x="150749" y="277113"/>
                </a:lnTo>
                <a:lnTo>
                  <a:pt x="136987" y="274637"/>
                </a:lnTo>
                <a:lnTo>
                  <a:pt x="127142" y="267208"/>
                </a:lnTo>
                <a:lnTo>
                  <a:pt x="121227" y="254825"/>
                </a:lnTo>
                <a:lnTo>
                  <a:pt x="119253" y="237489"/>
                </a:lnTo>
                <a:lnTo>
                  <a:pt x="119253" y="134874"/>
                </a:lnTo>
                <a:close/>
              </a:path>
              <a:path w="796289" h="447675">
                <a:moveTo>
                  <a:pt x="176275" y="269875"/>
                </a:moveTo>
                <a:lnTo>
                  <a:pt x="169751" y="273042"/>
                </a:lnTo>
                <a:lnTo>
                  <a:pt x="163322" y="275304"/>
                </a:lnTo>
                <a:lnTo>
                  <a:pt x="156987" y="276661"/>
                </a:lnTo>
                <a:lnTo>
                  <a:pt x="150749" y="277113"/>
                </a:lnTo>
                <a:lnTo>
                  <a:pt x="176275" y="277113"/>
                </a:lnTo>
                <a:lnTo>
                  <a:pt x="176275" y="269875"/>
                </a:lnTo>
                <a:close/>
              </a:path>
              <a:path w="796289" h="447675">
                <a:moveTo>
                  <a:pt x="176275" y="77088"/>
                </a:moveTo>
                <a:lnTo>
                  <a:pt x="0" y="77088"/>
                </a:lnTo>
                <a:lnTo>
                  <a:pt x="0" y="134874"/>
                </a:lnTo>
                <a:lnTo>
                  <a:pt x="176275" y="134874"/>
                </a:lnTo>
                <a:lnTo>
                  <a:pt x="176275" y="77088"/>
                </a:lnTo>
                <a:close/>
              </a:path>
              <a:path w="796289" h="447675">
                <a:moveTo>
                  <a:pt x="119253" y="0"/>
                </a:moveTo>
                <a:lnTo>
                  <a:pt x="41148" y="22351"/>
                </a:lnTo>
                <a:lnTo>
                  <a:pt x="41148" y="77088"/>
                </a:lnTo>
                <a:lnTo>
                  <a:pt x="119253" y="77088"/>
                </a:lnTo>
                <a:lnTo>
                  <a:pt x="119253" y="0"/>
                </a:lnTo>
                <a:close/>
              </a:path>
            </a:pathLst>
          </a:custGeom>
          <a:solidFill>
            <a:srgbClr val="2D7916"/>
          </a:solidFill>
        </p:spPr>
        <p:txBody>
          <a:bodyPr wrap="square" lIns="0" tIns="0" rIns="0" bIns="0" rtlCol="0"/>
          <a:lstStyle/>
          <a:p>
            <a:endParaRPr/>
          </a:p>
        </p:txBody>
      </p:sp>
      <p:sp>
        <p:nvSpPr>
          <p:cNvPr id="21" name="object 21"/>
          <p:cNvSpPr/>
          <p:nvPr/>
        </p:nvSpPr>
        <p:spPr>
          <a:xfrm>
            <a:off x="5903214" y="1525650"/>
            <a:ext cx="126364" cy="165988"/>
          </a:xfrm>
          <a:prstGeom prst="rect">
            <a:avLst/>
          </a:prstGeom>
          <a:blipFill>
            <a:blip r:embed="rId8" cstate="print"/>
            <a:stretch>
              <a:fillRect/>
            </a:stretch>
          </a:blipFill>
        </p:spPr>
        <p:txBody>
          <a:bodyPr wrap="square" lIns="0" tIns="0" rIns="0" bIns="0" rtlCol="0"/>
          <a:lstStyle/>
          <a:p>
            <a:endParaRPr/>
          </a:p>
        </p:txBody>
      </p:sp>
      <p:sp>
        <p:nvSpPr>
          <p:cNvPr id="22" name="object 22"/>
          <p:cNvSpPr/>
          <p:nvPr/>
        </p:nvSpPr>
        <p:spPr>
          <a:xfrm>
            <a:off x="5579617" y="1525650"/>
            <a:ext cx="135127" cy="165988"/>
          </a:xfrm>
          <a:prstGeom prst="rect">
            <a:avLst/>
          </a:prstGeom>
          <a:blipFill>
            <a:blip r:embed="rId9" cstate="print"/>
            <a:stretch>
              <a:fillRect/>
            </a:stretch>
          </a:blipFill>
        </p:spPr>
        <p:txBody>
          <a:bodyPr wrap="square" lIns="0" tIns="0" rIns="0" bIns="0" rtlCol="0"/>
          <a:lstStyle/>
          <a:p>
            <a:endParaRPr/>
          </a:p>
        </p:txBody>
      </p:sp>
      <p:sp>
        <p:nvSpPr>
          <p:cNvPr id="23" name="object 23"/>
          <p:cNvSpPr/>
          <p:nvPr/>
        </p:nvSpPr>
        <p:spPr>
          <a:xfrm>
            <a:off x="5836030" y="1475486"/>
            <a:ext cx="264160" cy="377190"/>
          </a:xfrm>
          <a:custGeom>
            <a:avLst/>
            <a:gdLst/>
            <a:ahLst/>
            <a:cxnLst/>
            <a:rect l="l" t="t" r="r" b="b"/>
            <a:pathLst>
              <a:path w="264160" h="377189">
                <a:moveTo>
                  <a:pt x="160782" y="0"/>
                </a:moveTo>
                <a:lnTo>
                  <a:pt x="204501" y="8477"/>
                </a:lnTo>
                <a:lnTo>
                  <a:pt x="236982" y="33909"/>
                </a:lnTo>
                <a:lnTo>
                  <a:pt x="257159" y="73802"/>
                </a:lnTo>
                <a:lnTo>
                  <a:pt x="263906" y="125984"/>
                </a:lnTo>
                <a:lnTo>
                  <a:pt x="261951" y="156132"/>
                </a:lnTo>
                <a:lnTo>
                  <a:pt x="246278" y="207047"/>
                </a:lnTo>
                <a:lnTo>
                  <a:pt x="215608" y="244600"/>
                </a:lnTo>
                <a:lnTo>
                  <a:pt x="173940" y="263788"/>
                </a:lnTo>
                <a:lnTo>
                  <a:pt x="149225" y="266191"/>
                </a:lnTo>
                <a:lnTo>
                  <a:pt x="127646" y="263955"/>
                </a:lnTo>
                <a:lnTo>
                  <a:pt x="108807" y="257254"/>
                </a:lnTo>
                <a:lnTo>
                  <a:pt x="92682" y="246100"/>
                </a:lnTo>
                <a:lnTo>
                  <a:pt x="79248" y="230504"/>
                </a:lnTo>
                <a:lnTo>
                  <a:pt x="78359" y="230504"/>
                </a:lnTo>
                <a:lnTo>
                  <a:pt x="78359" y="376681"/>
                </a:lnTo>
                <a:lnTo>
                  <a:pt x="0" y="376681"/>
                </a:lnTo>
                <a:lnTo>
                  <a:pt x="0" y="6223"/>
                </a:lnTo>
                <a:lnTo>
                  <a:pt x="78359" y="6223"/>
                </a:lnTo>
                <a:lnTo>
                  <a:pt x="78359" y="44450"/>
                </a:lnTo>
                <a:lnTo>
                  <a:pt x="79248" y="44450"/>
                </a:lnTo>
                <a:lnTo>
                  <a:pt x="95255" y="25020"/>
                </a:lnTo>
                <a:lnTo>
                  <a:pt x="114157" y="11128"/>
                </a:lnTo>
                <a:lnTo>
                  <a:pt x="135987" y="2784"/>
                </a:lnTo>
                <a:lnTo>
                  <a:pt x="160782" y="0"/>
                </a:lnTo>
                <a:close/>
              </a:path>
            </a:pathLst>
          </a:custGeom>
          <a:ln w="19812">
            <a:solidFill>
              <a:srgbClr val="2D7916"/>
            </a:solidFill>
          </a:ln>
        </p:spPr>
        <p:txBody>
          <a:bodyPr wrap="square" lIns="0" tIns="0" rIns="0" bIns="0" rtlCol="0"/>
          <a:lstStyle/>
          <a:p>
            <a:endParaRPr/>
          </a:p>
        </p:txBody>
      </p:sp>
      <p:sp>
        <p:nvSpPr>
          <p:cNvPr id="24" name="object 24"/>
          <p:cNvSpPr/>
          <p:nvPr/>
        </p:nvSpPr>
        <p:spPr>
          <a:xfrm>
            <a:off x="5510021" y="1475486"/>
            <a:ext cx="274955" cy="266700"/>
          </a:xfrm>
          <a:custGeom>
            <a:avLst/>
            <a:gdLst/>
            <a:ahLst/>
            <a:cxnLst/>
            <a:rect l="l" t="t" r="r" b="b"/>
            <a:pathLst>
              <a:path w="274954" h="266700">
                <a:moveTo>
                  <a:pt x="139445" y="0"/>
                </a:moveTo>
                <a:lnTo>
                  <a:pt x="195849" y="8921"/>
                </a:lnTo>
                <a:lnTo>
                  <a:pt x="238632" y="35560"/>
                </a:lnTo>
                <a:lnTo>
                  <a:pt x="265604" y="76898"/>
                </a:lnTo>
                <a:lnTo>
                  <a:pt x="274574" y="129666"/>
                </a:lnTo>
                <a:lnTo>
                  <a:pt x="272262" y="159623"/>
                </a:lnTo>
                <a:lnTo>
                  <a:pt x="253732" y="209534"/>
                </a:lnTo>
                <a:lnTo>
                  <a:pt x="217277" y="245564"/>
                </a:lnTo>
                <a:lnTo>
                  <a:pt x="166516" y="263904"/>
                </a:lnTo>
                <a:lnTo>
                  <a:pt x="136016" y="266191"/>
                </a:lnTo>
                <a:lnTo>
                  <a:pt x="105991" y="263975"/>
                </a:lnTo>
                <a:lnTo>
                  <a:pt x="56132" y="246207"/>
                </a:lnTo>
                <a:lnTo>
                  <a:pt x="20413" y="211246"/>
                </a:lnTo>
                <a:lnTo>
                  <a:pt x="2264" y="162998"/>
                </a:lnTo>
                <a:lnTo>
                  <a:pt x="0" y="134112"/>
                </a:lnTo>
                <a:lnTo>
                  <a:pt x="2357" y="104372"/>
                </a:lnTo>
                <a:lnTo>
                  <a:pt x="21216" y="55084"/>
                </a:lnTo>
                <a:lnTo>
                  <a:pt x="58167" y="20038"/>
                </a:lnTo>
                <a:lnTo>
                  <a:pt x="109067" y="2234"/>
                </a:lnTo>
                <a:lnTo>
                  <a:pt x="139445" y="0"/>
                </a:lnTo>
                <a:close/>
              </a:path>
            </a:pathLst>
          </a:custGeom>
          <a:ln w="19812">
            <a:solidFill>
              <a:srgbClr val="2D7916"/>
            </a:solidFill>
          </a:ln>
        </p:spPr>
        <p:txBody>
          <a:bodyPr wrap="square" lIns="0" tIns="0" rIns="0" bIns="0" rtlCol="0"/>
          <a:lstStyle/>
          <a:p>
            <a:endParaRPr/>
          </a:p>
        </p:txBody>
      </p:sp>
      <p:sp>
        <p:nvSpPr>
          <p:cNvPr id="25" name="object 25"/>
          <p:cNvSpPr/>
          <p:nvPr/>
        </p:nvSpPr>
        <p:spPr>
          <a:xfrm>
            <a:off x="5304154" y="1404619"/>
            <a:ext cx="176530" cy="337185"/>
          </a:xfrm>
          <a:custGeom>
            <a:avLst/>
            <a:gdLst/>
            <a:ahLst/>
            <a:cxnLst/>
            <a:rect l="l" t="t" r="r" b="b"/>
            <a:pathLst>
              <a:path w="176529" h="337185">
                <a:moveTo>
                  <a:pt x="119253" y="0"/>
                </a:moveTo>
                <a:lnTo>
                  <a:pt x="119253" y="77088"/>
                </a:lnTo>
                <a:lnTo>
                  <a:pt x="176275" y="77088"/>
                </a:lnTo>
                <a:lnTo>
                  <a:pt x="176275" y="134874"/>
                </a:lnTo>
                <a:lnTo>
                  <a:pt x="119253" y="134874"/>
                </a:lnTo>
                <a:lnTo>
                  <a:pt x="119253" y="237489"/>
                </a:lnTo>
                <a:lnTo>
                  <a:pt x="121227" y="254825"/>
                </a:lnTo>
                <a:lnTo>
                  <a:pt x="127142" y="267208"/>
                </a:lnTo>
                <a:lnTo>
                  <a:pt x="136987" y="274637"/>
                </a:lnTo>
                <a:lnTo>
                  <a:pt x="150749" y="277113"/>
                </a:lnTo>
                <a:lnTo>
                  <a:pt x="156987" y="276661"/>
                </a:lnTo>
                <a:lnTo>
                  <a:pt x="163322" y="275304"/>
                </a:lnTo>
                <a:lnTo>
                  <a:pt x="169751" y="273042"/>
                </a:lnTo>
                <a:lnTo>
                  <a:pt x="176275" y="269875"/>
                </a:lnTo>
                <a:lnTo>
                  <a:pt x="176275" y="327913"/>
                </a:lnTo>
                <a:lnTo>
                  <a:pt x="166493" y="331914"/>
                </a:lnTo>
                <a:lnTo>
                  <a:pt x="154495" y="334771"/>
                </a:lnTo>
                <a:lnTo>
                  <a:pt x="140307" y="336486"/>
                </a:lnTo>
                <a:lnTo>
                  <a:pt x="123952" y="337057"/>
                </a:lnTo>
                <a:lnTo>
                  <a:pt x="87760" y="331678"/>
                </a:lnTo>
                <a:lnTo>
                  <a:pt x="61880" y="315547"/>
                </a:lnTo>
                <a:lnTo>
                  <a:pt x="46335" y="288676"/>
                </a:lnTo>
                <a:lnTo>
                  <a:pt x="41148" y="251078"/>
                </a:lnTo>
                <a:lnTo>
                  <a:pt x="41148" y="134874"/>
                </a:lnTo>
                <a:lnTo>
                  <a:pt x="0" y="134874"/>
                </a:lnTo>
                <a:lnTo>
                  <a:pt x="0" y="77088"/>
                </a:lnTo>
                <a:lnTo>
                  <a:pt x="41148" y="77088"/>
                </a:lnTo>
                <a:lnTo>
                  <a:pt x="41148" y="22351"/>
                </a:lnTo>
                <a:lnTo>
                  <a:pt x="119253" y="0"/>
                </a:lnTo>
                <a:close/>
              </a:path>
            </a:pathLst>
          </a:custGeom>
          <a:ln w="19812">
            <a:solidFill>
              <a:srgbClr val="2D7916"/>
            </a:solidFill>
          </a:ln>
        </p:spPr>
        <p:txBody>
          <a:bodyPr wrap="square" lIns="0" tIns="0" rIns="0" bIns="0" rtlCol="0"/>
          <a:lstStyle/>
          <a:p>
            <a:endParaRPr/>
          </a:p>
        </p:txBody>
      </p:sp>
      <p:sp>
        <p:nvSpPr>
          <p:cNvPr id="26" name="object 26"/>
          <p:cNvSpPr/>
          <p:nvPr/>
        </p:nvSpPr>
        <p:spPr>
          <a:xfrm>
            <a:off x="6369050" y="1374139"/>
            <a:ext cx="527685" cy="367665"/>
          </a:xfrm>
          <a:custGeom>
            <a:avLst/>
            <a:gdLst/>
            <a:ahLst/>
            <a:cxnLst/>
            <a:rect l="l" t="t" r="r" b="b"/>
            <a:pathLst>
              <a:path w="527684" h="367664">
                <a:moveTo>
                  <a:pt x="403605" y="0"/>
                </a:moveTo>
                <a:lnTo>
                  <a:pt x="346106" y="12160"/>
                </a:lnTo>
                <a:lnTo>
                  <a:pt x="304038" y="48513"/>
                </a:lnTo>
                <a:lnTo>
                  <a:pt x="278320" y="107934"/>
                </a:lnTo>
                <a:lnTo>
                  <a:pt x="271891" y="145901"/>
                </a:lnTo>
                <a:lnTo>
                  <a:pt x="269748" y="189357"/>
                </a:lnTo>
                <a:lnTo>
                  <a:pt x="274822" y="253485"/>
                </a:lnTo>
                <a:lnTo>
                  <a:pt x="290047" y="303374"/>
                </a:lnTo>
                <a:lnTo>
                  <a:pt x="315422" y="339016"/>
                </a:lnTo>
                <a:lnTo>
                  <a:pt x="350946" y="360406"/>
                </a:lnTo>
                <a:lnTo>
                  <a:pt x="396621" y="367538"/>
                </a:lnTo>
                <a:lnTo>
                  <a:pt x="426390" y="364535"/>
                </a:lnTo>
                <a:lnTo>
                  <a:pt x="452469" y="355520"/>
                </a:lnTo>
                <a:lnTo>
                  <a:pt x="474880" y="340481"/>
                </a:lnTo>
                <a:lnTo>
                  <a:pt x="493649" y="319405"/>
                </a:lnTo>
                <a:lnTo>
                  <a:pt x="500192" y="307594"/>
                </a:lnTo>
                <a:lnTo>
                  <a:pt x="399160" y="307594"/>
                </a:lnTo>
                <a:lnTo>
                  <a:pt x="377324" y="300073"/>
                </a:lnTo>
                <a:lnTo>
                  <a:pt x="361727" y="277526"/>
                </a:lnTo>
                <a:lnTo>
                  <a:pt x="352369" y="239978"/>
                </a:lnTo>
                <a:lnTo>
                  <a:pt x="349250" y="187451"/>
                </a:lnTo>
                <a:lnTo>
                  <a:pt x="352436" y="131611"/>
                </a:lnTo>
                <a:lnTo>
                  <a:pt x="361981" y="91725"/>
                </a:lnTo>
                <a:lnTo>
                  <a:pt x="377860" y="67794"/>
                </a:lnTo>
                <a:lnTo>
                  <a:pt x="400050" y="59817"/>
                </a:lnTo>
                <a:lnTo>
                  <a:pt x="503900" y="59817"/>
                </a:lnTo>
                <a:lnTo>
                  <a:pt x="482853" y="29008"/>
                </a:lnTo>
                <a:lnTo>
                  <a:pt x="448182" y="7253"/>
                </a:lnTo>
                <a:lnTo>
                  <a:pt x="403605" y="0"/>
                </a:lnTo>
                <a:close/>
              </a:path>
              <a:path w="527684" h="367664">
                <a:moveTo>
                  <a:pt x="503900" y="59817"/>
                </a:moveTo>
                <a:lnTo>
                  <a:pt x="400050" y="59817"/>
                </a:lnTo>
                <a:lnTo>
                  <a:pt x="420885" y="67556"/>
                </a:lnTo>
                <a:lnTo>
                  <a:pt x="435768" y="90773"/>
                </a:lnTo>
                <a:lnTo>
                  <a:pt x="444698" y="129468"/>
                </a:lnTo>
                <a:lnTo>
                  <a:pt x="447675" y="183642"/>
                </a:lnTo>
                <a:lnTo>
                  <a:pt x="444630" y="237888"/>
                </a:lnTo>
                <a:lnTo>
                  <a:pt x="435514" y="276621"/>
                </a:lnTo>
                <a:lnTo>
                  <a:pt x="420350" y="299852"/>
                </a:lnTo>
                <a:lnTo>
                  <a:pt x="399160" y="307594"/>
                </a:lnTo>
                <a:lnTo>
                  <a:pt x="500192" y="307594"/>
                </a:lnTo>
                <a:lnTo>
                  <a:pt x="508410" y="292760"/>
                </a:lnTo>
                <a:lnTo>
                  <a:pt x="518969" y="260842"/>
                </a:lnTo>
                <a:lnTo>
                  <a:pt x="525313" y="223660"/>
                </a:lnTo>
                <a:lnTo>
                  <a:pt x="527430" y="181229"/>
                </a:lnTo>
                <a:lnTo>
                  <a:pt x="522477" y="116002"/>
                </a:lnTo>
                <a:lnTo>
                  <a:pt x="507619" y="65260"/>
                </a:lnTo>
                <a:lnTo>
                  <a:pt x="503900" y="59817"/>
                </a:lnTo>
                <a:close/>
              </a:path>
              <a:path w="527684" h="367664">
                <a:moveTo>
                  <a:pt x="226695" y="299338"/>
                </a:moveTo>
                <a:lnTo>
                  <a:pt x="1904" y="299338"/>
                </a:lnTo>
                <a:lnTo>
                  <a:pt x="1904" y="361314"/>
                </a:lnTo>
                <a:lnTo>
                  <a:pt x="226695" y="361314"/>
                </a:lnTo>
                <a:lnTo>
                  <a:pt x="226695" y="299338"/>
                </a:lnTo>
                <a:close/>
              </a:path>
              <a:path w="527684" h="367664">
                <a:moveTo>
                  <a:pt x="153543" y="78105"/>
                </a:moveTo>
                <a:lnTo>
                  <a:pt x="75564" y="78105"/>
                </a:lnTo>
                <a:lnTo>
                  <a:pt x="75564" y="299338"/>
                </a:lnTo>
                <a:lnTo>
                  <a:pt x="153543" y="299338"/>
                </a:lnTo>
                <a:lnTo>
                  <a:pt x="153543" y="78105"/>
                </a:lnTo>
                <a:close/>
              </a:path>
              <a:path w="527684" h="367664">
                <a:moveTo>
                  <a:pt x="153543" y="0"/>
                </a:moveTo>
                <a:lnTo>
                  <a:pt x="0" y="30987"/>
                </a:lnTo>
                <a:lnTo>
                  <a:pt x="0" y="94487"/>
                </a:lnTo>
                <a:lnTo>
                  <a:pt x="75564" y="78105"/>
                </a:lnTo>
                <a:lnTo>
                  <a:pt x="153543" y="78105"/>
                </a:lnTo>
                <a:lnTo>
                  <a:pt x="153543" y="0"/>
                </a:lnTo>
                <a:close/>
              </a:path>
            </a:pathLst>
          </a:custGeom>
          <a:solidFill>
            <a:srgbClr val="2D7916"/>
          </a:solidFill>
        </p:spPr>
        <p:txBody>
          <a:bodyPr wrap="square" lIns="0" tIns="0" rIns="0" bIns="0" rtlCol="0"/>
          <a:lstStyle/>
          <a:p>
            <a:endParaRPr/>
          </a:p>
        </p:txBody>
      </p:sp>
      <p:sp>
        <p:nvSpPr>
          <p:cNvPr id="27" name="object 27"/>
          <p:cNvSpPr/>
          <p:nvPr/>
        </p:nvSpPr>
        <p:spPr>
          <a:xfrm>
            <a:off x="6718300" y="1433957"/>
            <a:ext cx="98425" cy="248285"/>
          </a:xfrm>
          <a:custGeom>
            <a:avLst/>
            <a:gdLst/>
            <a:ahLst/>
            <a:cxnLst/>
            <a:rect l="l" t="t" r="r" b="b"/>
            <a:pathLst>
              <a:path w="98425" h="248285">
                <a:moveTo>
                  <a:pt x="50800" y="0"/>
                </a:moveTo>
                <a:lnTo>
                  <a:pt x="28610" y="7977"/>
                </a:lnTo>
                <a:lnTo>
                  <a:pt x="12731" y="31908"/>
                </a:lnTo>
                <a:lnTo>
                  <a:pt x="3186" y="71794"/>
                </a:lnTo>
                <a:lnTo>
                  <a:pt x="0" y="127634"/>
                </a:lnTo>
                <a:lnTo>
                  <a:pt x="3119" y="180161"/>
                </a:lnTo>
                <a:lnTo>
                  <a:pt x="12477" y="217709"/>
                </a:lnTo>
                <a:lnTo>
                  <a:pt x="28074" y="240256"/>
                </a:lnTo>
                <a:lnTo>
                  <a:pt x="49910" y="247776"/>
                </a:lnTo>
                <a:lnTo>
                  <a:pt x="71100" y="240035"/>
                </a:lnTo>
                <a:lnTo>
                  <a:pt x="86264" y="216804"/>
                </a:lnTo>
                <a:lnTo>
                  <a:pt x="95380" y="178071"/>
                </a:lnTo>
                <a:lnTo>
                  <a:pt x="98425" y="123825"/>
                </a:lnTo>
                <a:lnTo>
                  <a:pt x="95448" y="69651"/>
                </a:lnTo>
                <a:lnTo>
                  <a:pt x="86518" y="30956"/>
                </a:lnTo>
                <a:lnTo>
                  <a:pt x="71635" y="7739"/>
                </a:lnTo>
                <a:lnTo>
                  <a:pt x="50800" y="0"/>
                </a:lnTo>
                <a:close/>
              </a:path>
            </a:pathLst>
          </a:custGeom>
          <a:ln w="19812">
            <a:solidFill>
              <a:srgbClr val="2D7916"/>
            </a:solidFill>
          </a:ln>
        </p:spPr>
        <p:txBody>
          <a:bodyPr wrap="square" lIns="0" tIns="0" rIns="0" bIns="0" rtlCol="0"/>
          <a:lstStyle/>
          <a:p>
            <a:endParaRPr/>
          </a:p>
        </p:txBody>
      </p:sp>
      <p:sp>
        <p:nvSpPr>
          <p:cNvPr id="28" name="object 28"/>
          <p:cNvSpPr/>
          <p:nvPr/>
        </p:nvSpPr>
        <p:spPr>
          <a:xfrm>
            <a:off x="6638797" y="1374139"/>
            <a:ext cx="257810" cy="367665"/>
          </a:xfrm>
          <a:custGeom>
            <a:avLst/>
            <a:gdLst/>
            <a:ahLst/>
            <a:cxnLst/>
            <a:rect l="l" t="t" r="r" b="b"/>
            <a:pathLst>
              <a:path w="257809" h="367664">
                <a:moveTo>
                  <a:pt x="133857" y="0"/>
                </a:moveTo>
                <a:lnTo>
                  <a:pt x="178434" y="7253"/>
                </a:lnTo>
                <a:lnTo>
                  <a:pt x="213105" y="29008"/>
                </a:lnTo>
                <a:lnTo>
                  <a:pt x="237871" y="65260"/>
                </a:lnTo>
                <a:lnTo>
                  <a:pt x="252729" y="116002"/>
                </a:lnTo>
                <a:lnTo>
                  <a:pt x="257682" y="181229"/>
                </a:lnTo>
                <a:lnTo>
                  <a:pt x="255565" y="223660"/>
                </a:lnTo>
                <a:lnTo>
                  <a:pt x="238662" y="292760"/>
                </a:lnTo>
                <a:lnTo>
                  <a:pt x="205132" y="340481"/>
                </a:lnTo>
                <a:lnTo>
                  <a:pt x="156642" y="364535"/>
                </a:lnTo>
                <a:lnTo>
                  <a:pt x="126873" y="367538"/>
                </a:lnTo>
                <a:lnTo>
                  <a:pt x="81198" y="360406"/>
                </a:lnTo>
                <a:lnTo>
                  <a:pt x="45674" y="339016"/>
                </a:lnTo>
                <a:lnTo>
                  <a:pt x="20299" y="303374"/>
                </a:lnTo>
                <a:lnTo>
                  <a:pt x="5074" y="253485"/>
                </a:lnTo>
                <a:lnTo>
                  <a:pt x="0" y="189357"/>
                </a:lnTo>
                <a:lnTo>
                  <a:pt x="2143" y="145901"/>
                </a:lnTo>
                <a:lnTo>
                  <a:pt x="8572" y="107934"/>
                </a:lnTo>
                <a:lnTo>
                  <a:pt x="34290" y="48513"/>
                </a:lnTo>
                <a:lnTo>
                  <a:pt x="76358" y="12160"/>
                </a:lnTo>
                <a:lnTo>
                  <a:pt x="133857" y="0"/>
                </a:lnTo>
                <a:close/>
              </a:path>
            </a:pathLst>
          </a:custGeom>
          <a:ln w="19812">
            <a:solidFill>
              <a:srgbClr val="2D7916"/>
            </a:solidFill>
          </a:ln>
        </p:spPr>
        <p:txBody>
          <a:bodyPr wrap="square" lIns="0" tIns="0" rIns="0" bIns="0" rtlCol="0"/>
          <a:lstStyle/>
          <a:p>
            <a:endParaRPr/>
          </a:p>
        </p:txBody>
      </p:sp>
      <p:sp>
        <p:nvSpPr>
          <p:cNvPr id="29" name="object 29"/>
          <p:cNvSpPr/>
          <p:nvPr/>
        </p:nvSpPr>
        <p:spPr>
          <a:xfrm>
            <a:off x="6369050" y="1374139"/>
            <a:ext cx="226695" cy="361315"/>
          </a:xfrm>
          <a:custGeom>
            <a:avLst/>
            <a:gdLst/>
            <a:ahLst/>
            <a:cxnLst/>
            <a:rect l="l" t="t" r="r" b="b"/>
            <a:pathLst>
              <a:path w="226695" h="361314">
                <a:moveTo>
                  <a:pt x="153543" y="0"/>
                </a:moveTo>
                <a:lnTo>
                  <a:pt x="153543" y="299338"/>
                </a:lnTo>
                <a:lnTo>
                  <a:pt x="226695" y="299338"/>
                </a:lnTo>
                <a:lnTo>
                  <a:pt x="226695" y="361314"/>
                </a:lnTo>
                <a:lnTo>
                  <a:pt x="1904" y="361314"/>
                </a:lnTo>
                <a:lnTo>
                  <a:pt x="1904" y="299338"/>
                </a:lnTo>
                <a:lnTo>
                  <a:pt x="75564" y="299338"/>
                </a:lnTo>
                <a:lnTo>
                  <a:pt x="75564" y="78105"/>
                </a:lnTo>
                <a:lnTo>
                  <a:pt x="0" y="94487"/>
                </a:lnTo>
                <a:lnTo>
                  <a:pt x="0" y="30987"/>
                </a:lnTo>
                <a:lnTo>
                  <a:pt x="153543" y="0"/>
                </a:lnTo>
                <a:close/>
              </a:path>
            </a:pathLst>
          </a:custGeom>
          <a:ln w="19812">
            <a:solidFill>
              <a:srgbClr val="2D7916"/>
            </a:solidFill>
          </a:ln>
        </p:spPr>
        <p:txBody>
          <a:bodyPr wrap="square" lIns="0" tIns="0" rIns="0" bIns="0" rtlCol="0"/>
          <a:lstStyle/>
          <a:p>
            <a:endParaRPr/>
          </a:p>
        </p:txBody>
      </p:sp>
      <p:sp>
        <p:nvSpPr>
          <p:cNvPr id="30" name="object 30"/>
          <p:cNvSpPr/>
          <p:nvPr/>
        </p:nvSpPr>
        <p:spPr>
          <a:xfrm>
            <a:off x="7138796" y="1364233"/>
            <a:ext cx="1605152" cy="387349"/>
          </a:xfrm>
          <a:prstGeom prst="rect">
            <a:avLst/>
          </a:prstGeom>
          <a:blipFill>
            <a:blip r:embed="rId10" cstate="print"/>
            <a:stretch>
              <a:fillRect/>
            </a:stretch>
          </a:blipFill>
        </p:spPr>
        <p:txBody>
          <a:bodyPr wrap="square" lIns="0" tIns="0" rIns="0" bIns="0" rtlCol="0"/>
          <a:lstStyle/>
          <a:p>
            <a:endParaRPr/>
          </a:p>
        </p:txBody>
      </p:sp>
      <p:sp>
        <p:nvSpPr>
          <p:cNvPr id="31" name="object 31"/>
          <p:cNvSpPr/>
          <p:nvPr/>
        </p:nvSpPr>
        <p:spPr>
          <a:xfrm>
            <a:off x="1481327" y="1960752"/>
            <a:ext cx="2200402" cy="400430"/>
          </a:xfrm>
          <a:prstGeom prst="rect">
            <a:avLst/>
          </a:prstGeom>
          <a:blipFill>
            <a:blip r:embed="rId11" cstate="print"/>
            <a:stretch>
              <a:fillRect/>
            </a:stretch>
          </a:blipFill>
        </p:spPr>
        <p:txBody>
          <a:bodyPr wrap="square" lIns="0" tIns="0" rIns="0" bIns="0" rtlCol="0"/>
          <a:lstStyle/>
          <a:p>
            <a:endParaRPr/>
          </a:p>
        </p:txBody>
      </p:sp>
      <p:sp>
        <p:nvSpPr>
          <p:cNvPr id="32" name="object 32"/>
          <p:cNvSpPr/>
          <p:nvPr/>
        </p:nvSpPr>
        <p:spPr>
          <a:xfrm>
            <a:off x="3855465" y="1970658"/>
            <a:ext cx="395605" cy="374650"/>
          </a:xfrm>
          <a:custGeom>
            <a:avLst/>
            <a:gdLst/>
            <a:ahLst/>
            <a:cxnLst/>
            <a:rect l="l" t="t" r="r" b="b"/>
            <a:pathLst>
              <a:path w="395604" h="374650">
                <a:moveTo>
                  <a:pt x="83820" y="120650"/>
                </a:moveTo>
                <a:lnTo>
                  <a:pt x="5461" y="120650"/>
                </a:lnTo>
                <a:lnTo>
                  <a:pt x="5461" y="374395"/>
                </a:lnTo>
                <a:lnTo>
                  <a:pt x="83820" y="374395"/>
                </a:lnTo>
                <a:lnTo>
                  <a:pt x="83820" y="120650"/>
                </a:lnTo>
                <a:close/>
              </a:path>
              <a:path w="395604" h="374650">
                <a:moveTo>
                  <a:pt x="228600" y="120650"/>
                </a:moveTo>
                <a:lnTo>
                  <a:pt x="150241" y="120650"/>
                </a:lnTo>
                <a:lnTo>
                  <a:pt x="150241" y="374395"/>
                </a:lnTo>
                <a:lnTo>
                  <a:pt x="228600" y="374395"/>
                </a:lnTo>
                <a:lnTo>
                  <a:pt x="228600" y="229742"/>
                </a:lnTo>
                <a:lnTo>
                  <a:pt x="229411" y="218265"/>
                </a:lnTo>
                <a:lnTo>
                  <a:pt x="248703" y="183284"/>
                </a:lnTo>
                <a:lnTo>
                  <a:pt x="275082" y="174498"/>
                </a:lnTo>
                <a:lnTo>
                  <a:pt x="390223" y="174498"/>
                </a:lnTo>
                <a:lnTo>
                  <a:pt x="390086" y="173309"/>
                </a:lnTo>
                <a:lnTo>
                  <a:pt x="384033" y="160781"/>
                </a:lnTo>
                <a:lnTo>
                  <a:pt x="228600" y="160781"/>
                </a:lnTo>
                <a:lnTo>
                  <a:pt x="228600" y="120650"/>
                </a:lnTo>
                <a:close/>
              </a:path>
              <a:path w="395604" h="374650">
                <a:moveTo>
                  <a:pt x="390223" y="174498"/>
                </a:moveTo>
                <a:lnTo>
                  <a:pt x="275082" y="174498"/>
                </a:lnTo>
                <a:lnTo>
                  <a:pt x="293510" y="178169"/>
                </a:lnTo>
                <a:lnTo>
                  <a:pt x="306689" y="189198"/>
                </a:lnTo>
                <a:lnTo>
                  <a:pt x="314604" y="207609"/>
                </a:lnTo>
                <a:lnTo>
                  <a:pt x="317246" y="233425"/>
                </a:lnTo>
                <a:lnTo>
                  <a:pt x="317246" y="374395"/>
                </a:lnTo>
                <a:lnTo>
                  <a:pt x="395350" y="374395"/>
                </a:lnTo>
                <a:lnTo>
                  <a:pt x="395257" y="218265"/>
                </a:lnTo>
                <a:lnTo>
                  <a:pt x="390223" y="174498"/>
                </a:lnTo>
                <a:close/>
              </a:path>
              <a:path w="395604" h="374650">
                <a:moveTo>
                  <a:pt x="311023" y="114426"/>
                </a:moveTo>
                <a:lnTo>
                  <a:pt x="285853" y="117330"/>
                </a:lnTo>
                <a:lnTo>
                  <a:pt x="263874" y="126031"/>
                </a:lnTo>
                <a:lnTo>
                  <a:pt x="245086" y="140519"/>
                </a:lnTo>
                <a:lnTo>
                  <a:pt x="229488" y="160781"/>
                </a:lnTo>
                <a:lnTo>
                  <a:pt x="384033" y="160781"/>
                </a:lnTo>
                <a:lnTo>
                  <a:pt x="374284" y="140604"/>
                </a:lnTo>
                <a:lnTo>
                  <a:pt x="347934" y="120973"/>
                </a:lnTo>
                <a:lnTo>
                  <a:pt x="311023" y="114426"/>
                </a:lnTo>
                <a:close/>
              </a:path>
              <a:path w="395604" h="374650">
                <a:moveTo>
                  <a:pt x="45085" y="0"/>
                </a:moveTo>
                <a:lnTo>
                  <a:pt x="7125" y="17125"/>
                </a:lnTo>
                <a:lnTo>
                  <a:pt x="0" y="39877"/>
                </a:lnTo>
                <a:lnTo>
                  <a:pt x="787" y="48115"/>
                </a:lnTo>
                <a:lnTo>
                  <a:pt x="27082" y="77565"/>
                </a:lnTo>
                <a:lnTo>
                  <a:pt x="45085" y="80517"/>
                </a:lnTo>
                <a:lnTo>
                  <a:pt x="54685" y="79803"/>
                </a:lnTo>
                <a:lnTo>
                  <a:pt x="87042" y="56149"/>
                </a:lnTo>
                <a:lnTo>
                  <a:pt x="90170" y="39877"/>
                </a:lnTo>
                <a:lnTo>
                  <a:pt x="89386" y="31499"/>
                </a:lnTo>
                <a:lnTo>
                  <a:pt x="63309" y="2778"/>
                </a:lnTo>
                <a:lnTo>
                  <a:pt x="45085" y="0"/>
                </a:lnTo>
                <a:close/>
              </a:path>
            </a:pathLst>
          </a:custGeom>
          <a:solidFill>
            <a:srgbClr val="2D7916"/>
          </a:solidFill>
        </p:spPr>
        <p:txBody>
          <a:bodyPr wrap="square" lIns="0" tIns="0" rIns="0" bIns="0" rtlCol="0"/>
          <a:lstStyle/>
          <a:p>
            <a:endParaRPr/>
          </a:p>
        </p:txBody>
      </p:sp>
      <p:sp>
        <p:nvSpPr>
          <p:cNvPr id="33" name="object 33"/>
          <p:cNvSpPr/>
          <p:nvPr/>
        </p:nvSpPr>
        <p:spPr>
          <a:xfrm>
            <a:off x="3860927" y="2091308"/>
            <a:ext cx="78740" cy="254000"/>
          </a:xfrm>
          <a:custGeom>
            <a:avLst/>
            <a:gdLst/>
            <a:ahLst/>
            <a:cxnLst/>
            <a:rect l="l" t="t" r="r" b="b"/>
            <a:pathLst>
              <a:path w="78739" h="254000">
                <a:moveTo>
                  <a:pt x="0" y="0"/>
                </a:moveTo>
                <a:lnTo>
                  <a:pt x="78359" y="0"/>
                </a:lnTo>
                <a:lnTo>
                  <a:pt x="78359" y="253745"/>
                </a:lnTo>
                <a:lnTo>
                  <a:pt x="0" y="253745"/>
                </a:lnTo>
                <a:lnTo>
                  <a:pt x="0" y="0"/>
                </a:lnTo>
                <a:close/>
              </a:path>
            </a:pathLst>
          </a:custGeom>
          <a:ln w="19811">
            <a:solidFill>
              <a:srgbClr val="2D7916"/>
            </a:solidFill>
          </a:ln>
        </p:spPr>
        <p:txBody>
          <a:bodyPr wrap="square" lIns="0" tIns="0" rIns="0" bIns="0" rtlCol="0"/>
          <a:lstStyle/>
          <a:p>
            <a:endParaRPr/>
          </a:p>
        </p:txBody>
      </p:sp>
      <p:sp>
        <p:nvSpPr>
          <p:cNvPr id="34" name="object 34"/>
          <p:cNvSpPr/>
          <p:nvPr/>
        </p:nvSpPr>
        <p:spPr>
          <a:xfrm>
            <a:off x="4005707" y="2085085"/>
            <a:ext cx="245110" cy="260350"/>
          </a:xfrm>
          <a:custGeom>
            <a:avLst/>
            <a:gdLst/>
            <a:ahLst/>
            <a:cxnLst/>
            <a:rect l="l" t="t" r="r" b="b"/>
            <a:pathLst>
              <a:path w="245110" h="260350">
                <a:moveTo>
                  <a:pt x="160781" y="0"/>
                </a:moveTo>
                <a:lnTo>
                  <a:pt x="197693" y="6546"/>
                </a:lnTo>
                <a:lnTo>
                  <a:pt x="224043" y="26177"/>
                </a:lnTo>
                <a:lnTo>
                  <a:pt x="239845" y="58882"/>
                </a:lnTo>
                <a:lnTo>
                  <a:pt x="245109" y="104648"/>
                </a:lnTo>
                <a:lnTo>
                  <a:pt x="245109" y="259968"/>
                </a:lnTo>
                <a:lnTo>
                  <a:pt x="167004" y="259968"/>
                </a:lnTo>
                <a:lnTo>
                  <a:pt x="167004" y="118999"/>
                </a:lnTo>
                <a:lnTo>
                  <a:pt x="164363" y="93182"/>
                </a:lnTo>
                <a:lnTo>
                  <a:pt x="156448" y="74771"/>
                </a:lnTo>
                <a:lnTo>
                  <a:pt x="143269" y="63742"/>
                </a:lnTo>
                <a:lnTo>
                  <a:pt x="124840" y="60071"/>
                </a:lnTo>
                <a:lnTo>
                  <a:pt x="115175" y="61047"/>
                </a:lnTo>
                <a:lnTo>
                  <a:pt x="81613" y="93408"/>
                </a:lnTo>
                <a:lnTo>
                  <a:pt x="78358" y="115315"/>
                </a:lnTo>
                <a:lnTo>
                  <a:pt x="78358" y="259968"/>
                </a:lnTo>
                <a:lnTo>
                  <a:pt x="0" y="259968"/>
                </a:lnTo>
                <a:lnTo>
                  <a:pt x="0" y="6223"/>
                </a:lnTo>
                <a:lnTo>
                  <a:pt x="78358" y="6223"/>
                </a:lnTo>
                <a:lnTo>
                  <a:pt x="78358" y="46354"/>
                </a:lnTo>
                <a:lnTo>
                  <a:pt x="79247" y="46354"/>
                </a:lnTo>
                <a:lnTo>
                  <a:pt x="94845" y="26092"/>
                </a:lnTo>
                <a:lnTo>
                  <a:pt x="113633" y="11604"/>
                </a:lnTo>
                <a:lnTo>
                  <a:pt x="135612" y="2903"/>
                </a:lnTo>
                <a:lnTo>
                  <a:pt x="160781" y="0"/>
                </a:lnTo>
                <a:close/>
              </a:path>
            </a:pathLst>
          </a:custGeom>
          <a:ln w="19812">
            <a:solidFill>
              <a:srgbClr val="2D7916"/>
            </a:solidFill>
          </a:ln>
        </p:spPr>
        <p:txBody>
          <a:bodyPr wrap="square" lIns="0" tIns="0" rIns="0" bIns="0" rtlCol="0"/>
          <a:lstStyle/>
          <a:p>
            <a:endParaRPr/>
          </a:p>
        </p:txBody>
      </p:sp>
      <p:sp>
        <p:nvSpPr>
          <p:cNvPr id="35" name="object 35"/>
          <p:cNvSpPr/>
          <p:nvPr/>
        </p:nvSpPr>
        <p:spPr>
          <a:xfrm>
            <a:off x="3845559" y="1960752"/>
            <a:ext cx="109981" cy="100329"/>
          </a:xfrm>
          <a:prstGeom prst="rect">
            <a:avLst/>
          </a:prstGeom>
          <a:blipFill>
            <a:blip r:embed="rId12" cstate="print"/>
            <a:stretch>
              <a:fillRect/>
            </a:stretch>
          </a:blipFill>
        </p:spPr>
        <p:txBody>
          <a:bodyPr wrap="square" lIns="0" tIns="0" rIns="0" bIns="0" rtlCol="0"/>
          <a:lstStyle/>
          <a:p>
            <a:endParaRPr/>
          </a:p>
        </p:txBody>
      </p:sp>
      <p:sp>
        <p:nvSpPr>
          <p:cNvPr id="36" name="object 36"/>
          <p:cNvSpPr/>
          <p:nvPr/>
        </p:nvSpPr>
        <p:spPr>
          <a:xfrm>
            <a:off x="4430140" y="1969389"/>
            <a:ext cx="1160145" cy="382270"/>
          </a:xfrm>
          <a:custGeom>
            <a:avLst/>
            <a:gdLst/>
            <a:ahLst/>
            <a:cxnLst/>
            <a:rect l="l" t="t" r="r" b="b"/>
            <a:pathLst>
              <a:path w="1160145" h="382269">
                <a:moveTo>
                  <a:pt x="1148393" y="169037"/>
                </a:moveTo>
                <a:lnTo>
                  <a:pt x="1041146" y="169037"/>
                </a:lnTo>
                <a:lnTo>
                  <a:pt x="1060834" y="171634"/>
                </a:lnTo>
                <a:lnTo>
                  <a:pt x="1074928" y="179435"/>
                </a:lnTo>
                <a:lnTo>
                  <a:pt x="1083401" y="192450"/>
                </a:lnTo>
                <a:lnTo>
                  <a:pt x="1086231" y="210693"/>
                </a:lnTo>
                <a:lnTo>
                  <a:pt x="1017270" y="219837"/>
                </a:lnTo>
                <a:lnTo>
                  <a:pt x="979025" y="229455"/>
                </a:lnTo>
                <a:lnTo>
                  <a:pt x="951722" y="246872"/>
                </a:lnTo>
                <a:lnTo>
                  <a:pt x="935349" y="272075"/>
                </a:lnTo>
                <a:lnTo>
                  <a:pt x="929894" y="305053"/>
                </a:lnTo>
                <a:lnTo>
                  <a:pt x="931205" y="321679"/>
                </a:lnTo>
                <a:lnTo>
                  <a:pt x="950976" y="360934"/>
                </a:lnTo>
                <a:lnTo>
                  <a:pt x="991659" y="380579"/>
                </a:lnTo>
                <a:lnTo>
                  <a:pt x="1009142" y="381888"/>
                </a:lnTo>
                <a:lnTo>
                  <a:pt x="1032646" y="379222"/>
                </a:lnTo>
                <a:lnTo>
                  <a:pt x="1053068" y="371221"/>
                </a:lnTo>
                <a:lnTo>
                  <a:pt x="1070417" y="357886"/>
                </a:lnTo>
                <a:lnTo>
                  <a:pt x="1084707" y="339216"/>
                </a:lnTo>
                <a:lnTo>
                  <a:pt x="1159764" y="339216"/>
                </a:lnTo>
                <a:lnTo>
                  <a:pt x="1159764" y="326389"/>
                </a:lnTo>
                <a:lnTo>
                  <a:pt x="1036447" y="326389"/>
                </a:lnTo>
                <a:lnTo>
                  <a:pt x="1028874" y="325864"/>
                </a:lnTo>
                <a:lnTo>
                  <a:pt x="1001903" y="295910"/>
                </a:lnTo>
                <a:lnTo>
                  <a:pt x="1004304" y="282692"/>
                </a:lnTo>
                <a:lnTo>
                  <a:pt x="1011491" y="272557"/>
                </a:lnTo>
                <a:lnTo>
                  <a:pt x="1023441" y="265495"/>
                </a:lnTo>
                <a:lnTo>
                  <a:pt x="1040130" y="261493"/>
                </a:lnTo>
                <a:lnTo>
                  <a:pt x="1086231" y="255524"/>
                </a:lnTo>
                <a:lnTo>
                  <a:pt x="1159764" y="255524"/>
                </a:lnTo>
                <a:lnTo>
                  <a:pt x="1159764" y="224027"/>
                </a:lnTo>
                <a:lnTo>
                  <a:pt x="1152979" y="176668"/>
                </a:lnTo>
                <a:lnTo>
                  <a:pt x="1148393" y="169037"/>
                </a:lnTo>
                <a:close/>
              </a:path>
              <a:path w="1160145" h="382269">
                <a:moveTo>
                  <a:pt x="1159764" y="339216"/>
                </a:moveTo>
                <a:lnTo>
                  <a:pt x="1085723" y="339216"/>
                </a:lnTo>
                <a:lnTo>
                  <a:pt x="1085723" y="375665"/>
                </a:lnTo>
                <a:lnTo>
                  <a:pt x="1159764" y="375665"/>
                </a:lnTo>
                <a:lnTo>
                  <a:pt x="1159764" y="339216"/>
                </a:lnTo>
                <a:close/>
              </a:path>
              <a:path w="1160145" h="382269">
                <a:moveTo>
                  <a:pt x="1159764" y="255524"/>
                </a:moveTo>
                <a:lnTo>
                  <a:pt x="1086231" y="255524"/>
                </a:lnTo>
                <a:lnTo>
                  <a:pt x="1086231" y="272669"/>
                </a:lnTo>
                <a:lnTo>
                  <a:pt x="1085353" y="283789"/>
                </a:lnTo>
                <a:lnTo>
                  <a:pt x="1064914" y="317817"/>
                </a:lnTo>
                <a:lnTo>
                  <a:pt x="1036447" y="326389"/>
                </a:lnTo>
                <a:lnTo>
                  <a:pt x="1159764" y="326389"/>
                </a:lnTo>
                <a:lnTo>
                  <a:pt x="1159764" y="255524"/>
                </a:lnTo>
                <a:close/>
              </a:path>
              <a:path w="1160145" h="382269">
                <a:moveTo>
                  <a:pt x="1051306" y="115697"/>
                </a:moveTo>
                <a:lnTo>
                  <a:pt x="999617" y="122174"/>
                </a:lnTo>
                <a:lnTo>
                  <a:pt x="954913" y="137033"/>
                </a:lnTo>
                <a:lnTo>
                  <a:pt x="954913" y="196087"/>
                </a:lnTo>
                <a:lnTo>
                  <a:pt x="975602" y="184253"/>
                </a:lnTo>
                <a:lnTo>
                  <a:pt x="996886" y="175799"/>
                </a:lnTo>
                <a:lnTo>
                  <a:pt x="1018742" y="170727"/>
                </a:lnTo>
                <a:lnTo>
                  <a:pt x="1041146" y="169037"/>
                </a:lnTo>
                <a:lnTo>
                  <a:pt x="1148393" y="169037"/>
                </a:lnTo>
                <a:lnTo>
                  <a:pt x="1132633" y="142811"/>
                </a:lnTo>
                <a:lnTo>
                  <a:pt x="1098738" y="122479"/>
                </a:lnTo>
                <a:lnTo>
                  <a:pt x="1051306" y="115697"/>
                </a:lnTo>
                <a:close/>
              </a:path>
              <a:path w="1160145" h="382269">
                <a:moveTo>
                  <a:pt x="590550" y="115697"/>
                </a:moveTo>
                <a:lnTo>
                  <a:pt x="543702" y="125206"/>
                </a:lnTo>
                <a:lnTo>
                  <a:pt x="506857" y="153670"/>
                </a:lnTo>
                <a:lnTo>
                  <a:pt x="482853" y="197850"/>
                </a:lnTo>
                <a:lnTo>
                  <a:pt x="474853" y="254508"/>
                </a:lnTo>
                <a:lnTo>
                  <a:pt x="476662" y="282942"/>
                </a:lnTo>
                <a:lnTo>
                  <a:pt x="491140" y="329856"/>
                </a:lnTo>
                <a:lnTo>
                  <a:pt x="519453" y="363029"/>
                </a:lnTo>
                <a:lnTo>
                  <a:pt x="557744" y="379793"/>
                </a:lnTo>
                <a:lnTo>
                  <a:pt x="580389" y="381888"/>
                </a:lnTo>
                <a:lnTo>
                  <a:pt x="604728" y="379317"/>
                </a:lnTo>
                <a:lnTo>
                  <a:pt x="625935" y="371601"/>
                </a:lnTo>
                <a:lnTo>
                  <a:pt x="644022" y="358743"/>
                </a:lnTo>
                <a:lnTo>
                  <a:pt x="659003" y="340740"/>
                </a:lnTo>
                <a:lnTo>
                  <a:pt x="738251" y="340740"/>
                </a:lnTo>
                <a:lnTo>
                  <a:pt x="738251" y="321945"/>
                </a:lnTo>
                <a:lnTo>
                  <a:pt x="607695" y="321945"/>
                </a:lnTo>
                <a:lnTo>
                  <a:pt x="595830" y="320803"/>
                </a:lnTo>
                <a:lnTo>
                  <a:pt x="562284" y="293782"/>
                </a:lnTo>
                <a:lnTo>
                  <a:pt x="554355" y="252349"/>
                </a:lnTo>
                <a:lnTo>
                  <a:pt x="555279" y="235416"/>
                </a:lnTo>
                <a:lnTo>
                  <a:pt x="568960" y="196214"/>
                </a:lnTo>
                <a:lnTo>
                  <a:pt x="609600" y="175768"/>
                </a:lnTo>
                <a:lnTo>
                  <a:pt x="738251" y="175768"/>
                </a:lnTo>
                <a:lnTo>
                  <a:pt x="738251" y="151002"/>
                </a:lnTo>
                <a:lnTo>
                  <a:pt x="659003" y="151002"/>
                </a:lnTo>
                <a:lnTo>
                  <a:pt x="647449" y="135574"/>
                </a:lnTo>
                <a:lnTo>
                  <a:pt x="632206" y="124539"/>
                </a:lnTo>
                <a:lnTo>
                  <a:pt x="613247" y="117909"/>
                </a:lnTo>
                <a:lnTo>
                  <a:pt x="590550" y="115697"/>
                </a:lnTo>
                <a:close/>
              </a:path>
              <a:path w="1160145" h="382269">
                <a:moveTo>
                  <a:pt x="738251" y="340740"/>
                </a:moveTo>
                <a:lnTo>
                  <a:pt x="659892" y="340740"/>
                </a:lnTo>
                <a:lnTo>
                  <a:pt x="659892" y="375665"/>
                </a:lnTo>
                <a:lnTo>
                  <a:pt x="738251" y="375665"/>
                </a:lnTo>
                <a:lnTo>
                  <a:pt x="738251" y="340740"/>
                </a:lnTo>
                <a:close/>
              </a:path>
              <a:path w="1160145" h="382269">
                <a:moveTo>
                  <a:pt x="738251" y="175768"/>
                </a:moveTo>
                <a:lnTo>
                  <a:pt x="609600" y="175768"/>
                </a:lnTo>
                <a:lnTo>
                  <a:pt x="620597" y="176789"/>
                </a:lnTo>
                <a:lnTo>
                  <a:pt x="630523" y="179847"/>
                </a:lnTo>
                <a:lnTo>
                  <a:pt x="657812" y="210502"/>
                </a:lnTo>
                <a:lnTo>
                  <a:pt x="661416" y="233172"/>
                </a:lnTo>
                <a:lnTo>
                  <a:pt x="661416" y="252349"/>
                </a:lnTo>
                <a:lnTo>
                  <a:pt x="653004" y="292532"/>
                </a:lnTo>
                <a:lnTo>
                  <a:pt x="619033" y="320754"/>
                </a:lnTo>
                <a:lnTo>
                  <a:pt x="607695" y="321945"/>
                </a:lnTo>
                <a:lnTo>
                  <a:pt x="738251" y="321945"/>
                </a:lnTo>
                <a:lnTo>
                  <a:pt x="738251" y="175768"/>
                </a:lnTo>
                <a:close/>
              </a:path>
              <a:path w="1160145" h="382269">
                <a:moveTo>
                  <a:pt x="738251" y="0"/>
                </a:moveTo>
                <a:lnTo>
                  <a:pt x="659892" y="0"/>
                </a:lnTo>
                <a:lnTo>
                  <a:pt x="659892" y="151002"/>
                </a:lnTo>
                <a:lnTo>
                  <a:pt x="738251" y="151002"/>
                </a:lnTo>
                <a:lnTo>
                  <a:pt x="738251" y="0"/>
                </a:lnTo>
                <a:close/>
              </a:path>
              <a:path w="1160145" h="382269">
                <a:moveTo>
                  <a:pt x="882269" y="121920"/>
                </a:moveTo>
                <a:lnTo>
                  <a:pt x="803910" y="121920"/>
                </a:lnTo>
                <a:lnTo>
                  <a:pt x="803910" y="375665"/>
                </a:lnTo>
                <a:lnTo>
                  <a:pt x="882269" y="375665"/>
                </a:lnTo>
                <a:lnTo>
                  <a:pt x="882269" y="121920"/>
                </a:lnTo>
                <a:close/>
              </a:path>
              <a:path w="1160145" h="382269">
                <a:moveTo>
                  <a:pt x="262000" y="121920"/>
                </a:moveTo>
                <a:lnTo>
                  <a:pt x="183642" y="121920"/>
                </a:lnTo>
                <a:lnTo>
                  <a:pt x="183642" y="375665"/>
                </a:lnTo>
                <a:lnTo>
                  <a:pt x="262000" y="375665"/>
                </a:lnTo>
                <a:lnTo>
                  <a:pt x="262000" y="231012"/>
                </a:lnTo>
                <a:lnTo>
                  <a:pt x="262812" y="219535"/>
                </a:lnTo>
                <a:lnTo>
                  <a:pt x="282104" y="184554"/>
                </a:lnTo>
                <a:lnTo>
                  <a:pt x="308483" y="175768"/>
                </a:lnTo>
                <a:lnTo>
                  <a:pt x="423624" y="175768"/>
                </a:lnTo>
                <a:lnTo>
                  <a:pt x="423487" y="174579"/>
                </a:lnTo>
                <a:lnTo>
                  <a:pt x="417434" y="162051"/>
                </a:lnTo>
                <a:lnTo>
                  <a:pt x="262000" y="162051"/>
                </a:lnTo>
                <a:lnTo>
                  <a:pt x="262000" y="121920"/>
                </a:lnTo>
                <a:close/>
              </a:path>
              <a:path w="1160145" h="382269">
                <a:moveTo>
                  <a:pt x="423624" y="175768"/>
                </a:moveTo>
                <a:lnTo>
                  <a:pt x="308483" y="175768"/>
                </a:lnTo>
                <a:lnTo>
                  <a:pt x="326911" y="179439"/>
                </a:lnTo>
                <a:lnTo>
                  <a:pt x="340090" y="190468"/>
                </a:lnTo>
                <a:lnTo>
                  <a:pt x="348005" y="208879"/>
                </a:lnTo>
                <a:lnTo>
                  <a:pt x="350647" y="234696"/>
                </a:lnTo>
                <a:lnTo>
                  <a:pt x="350647" y="375665"/>
                </a:lnTo>
                <a:lnTo>
                  <a:pt x="428751" y="375665"/>
                </a:lnTo>
                <a:lnTo>
                  <a:pt x="428658" y="219535"/>
                </a:lnTo>
                <a:lnTo>
                  <a:pt x="423624" y="175768"/>
                </a:lnTo>
                <a:close/>
              </a:path>
              <a:path w="1160145" h="382269">
                <a:moveTo>
                  <a:pt x="344424" y="115697"/>
                </a:moveTo>
                <a:lnTo>
                  <a:pt x="319254" y="118600"/>
                </a:lnTo>
                <a:lnTo>
                  <a:pt x="297275" y="127301"/>
                </a:lnTo>
                <a:lnTo>
                  <a:pt x="278487" y="141789"/>
                </a:lnTo>
                <a:lnTo>
                  <a:pt x="262889" y="162051"/>
                </a:lnTo>
                <a:lnTo>
                  <a:pt x="417434" y="162051"/>
                </a:lnTo>
                <a:lnTo>
                  <a:pt x="407685" y="141874"/>
                </a:lnTo>
                <a:lnTo>
                  <a:pt x="381335" y="122243"/>
                </a:lnTo>
                <a:lnTo>
                  <a:pt x="344424" y="115697"/>
                </a:lnTo>
                <a:close/>
              </a:path>
              <a:path w="1160145" h="382269">
                <a:moveTo>
                  <a:pt x="139573" y="313689"/>
                </a:moveTo>
                <a:lnTo>
                  <a:pt x="0" y="313689"/>
                </a:lnTo>
                <a:lnTo>
                  <a:pt x="0" y="375665"/>
                </a:lnTo>
                <a:lnTo>
                  <a:pt x="139573" y="375665"/>
                </a:lnTo>
                <a:lnTo>
                  <a:pt x="139573" y="313689"/>
                </a:lnTo>
                <a:close/>
              </a:path>
              <a:path w="1160145" h="382269">
                <a:moveTo>
                  <a:pt x="109855" y="82296"/>
                </a:moveTo>
                <a:lnTo>
                  <a:pt x="29718" y="82296"/>
                </a:lnTo>
                <a:lnTo>
                  <a:pt x="29718" y="313689"/>
                </a:lnTo>
                <a:lnTo>
                  <a:pt x="109855" y="313689"/>
                </a:lnTo>
                <a:lnTo>
                  <a:pt x="109855" y="82296"/>
                </a:lnTo>
                <a:close/>
              </a:path>
              <a:path w="1160145" h="382269">
                <a:moveTo>
                  <a:pt x="139573" y="20320"/>
                </a:moveTo>
                <a:lnTo>
                  <a:pt x="0" y="20320"/>
                </a:lnTo>
                <a:lnTo>
                  <a:pt x="0" y="82296"/>
                </a:lnTo>
                <a:lnTo>
                  <a:pt x="139573" y="82296"/>
                </a:lnTo>
                <a:lnTo>
                  <a:pt x="139573" y="20320"/>
                </a:lnTo>
                <a:close/>
              </a:path>
              <a:path w="1160145" h="382269">
                <a:moveTo>
                  <a:pt x="843534" y="1270"/>
                </a:moveTo>
                <a:lnTo>
                  <a:pt x="805574" y="18395"/>
                </a:lnTo>
                <a:lnTo>
                  <a:pt x="798449" y="41148"/>
                </a:lnTo>
                <a:lnTo>
                  <a:pt x="799236" y="49385"/>
                </a:lnTo>
                <a:lnTo>
                  <a:pt x="825531" y="78835"/>
                </a:lnTo>
                <a:lnTo>
                  <a:pt x="843534" y="81787"/>
                </a:lnTo>
                <a:lnTo>
                  <a:pt x="853134" y="81073"/>
                </a:lnTo>
                <a:lnTo>
                  <a:pt x="885491" y="57419"/>
                </a:lnTo>
                <a:lnTo>
                  <a:pt x="888619" y="41148"/>
                </a:lnTo>
                <a:lnTo>
                  <a:pt x="887835" y="32769"/>
                </a:lnTo>
                <a:lnTo>
                  <a:pt x="861758" y="4048"/>
                </a:lnTo>
                <a:lnTo>
                  <a:pt x="843534" y="1270"/>
                </a:lnTo>
                <a:close/>
              </a:path>
            </a:pathLst>
          </a:custGeom>
          <a:solidFill>
            <a:srgbClr val="2D7916"/>
          </a:solidFill>
        </p:spPr>
        <p:txBody>
          <a:bodyPr wrap="square" lIns="0" tIns="0" rIns="0" bIns="0" rtlCol="0"/>
          <a:lstStyle/>
          <a:p>
            <a:endParaRPr/>
          </a:p>
        </p:txBody>
      </p:sp>
      <p:sp>
        <p:nvSpPr>
          <p:cNvPr id="37" name="object 37"/>
          <p:cNvSpPr/>
          <p:nvPr/>
        </p:nvSpPr>
        <p:spPr>
          <a:xfrm>
            <a:off x="5422138" y="2215007"/>
            <a:ext cx="104139" cy="90677"/>
          </a:xfrm>
          <a:prstGeom prst="rect">
            <a:avLst/>
          </a:prstGeom>
          <a:blipFill>
            <a:blip r:embed="rId13" cstate="print"/>
            <a:stretch>
              <a:fillRect/>
            </a:stretch>
          </a:blipFill>
        </p:spPr>
        <p:txBody>
          <a:bodyPr wrap="square" lIns="0" tIns="0" rIns="0" bIns="0" rtlCol="0"/>
          <a:lstStyle/>
          <a:p>
            <a:endParaRPr/>
          </a:p>
        </p:txBody>
      </p:sp>
      <p:sp>
        <p:nvSpPr>
          <p:cNvPr id="38" name="object 38"/>
          <p:cNvSpPr/>
          <p:nvPr/>
        </p:nvSpPr>
        <p:spPr>
          <a:xfrm>
            <a:off x="4974590" y="2135251"/>
            <a:ext cx="126872" cy="165988"/>
          </a:xfrm>
          <a:prstGeom prst="rect">
            <a:avLst/>
          </a:prstGeom>
          <a:blipFill>
            <a:blip r:embed="rId14" cstate="print"/>
            <a:stretch>
              <a:fillRect/>
            </a:stretch>
          </a:blipFill>
        </p:spPr>
        <p:txBody>
          <a:bodyPr wrap="square" lIns="0" tIns="0" rIns="0" bIns="0" rtlCol="0"/>
          <a:lstStyle/>
          <a:p>
            <a:endParaRPr/>
          </a:p>
        </p:txBody>
      </p:sp>
      <p:sp>
        <p:nvSpPr>
          <p:cNvPr id="39" name="object 39"/>
          <p:cNvSpPr/>
          <p:nvPr/>
        </p:nvSpPr>
        <p:spPr>
          <a:xfrm>
            <a:off x="5234051" y="2091308"/>
            <a:ext cx="78740" cy="254000"/>
          </a:xfrm>
          <a:custGeom>
            <a:avLst/>
            <a:gdLst/>
            <a:ahLst/>
            <a:cxnLst/>
            <a:rect l="l" t="t" r="r" b="b"/>
            <a:pathLst>
              <a:path w="78739" h="254000">
                <a:moveTo>
                  <a:pt x="0" y="0"/>
                </a:moveTo>
                <a:lnTo>
                  <a:pt x="78359" y="0"/>
                </a:lnTo>
                <a:lnTo>
                  <a:pt x="78359" y="253745"/>
                </a:lnTo>
                <a:lnTo>
                  <a:pt x="0" y="253745"/>
                </a:lnTo>
                <a:lnTo>
                  <a:pt x="0" y="0"/>
                </a:lnTo>
                <a:close/>
              </a:path>
            </a:pathLst>
          </a:custGeom>
          <a:ln w="19811">
            <a:solidFill>
              <a:srgbClr val="2D7916"/>
            </a:solidFill>
          </a:ln>
        </p:spPr>
        <p:txBody>
          <a:bodyPr wrap="square" lIns="0" tIns="0" rIns="0" bIns="0" rtlCol="0"/>
          <a:lstStyle/>
          <a:p>
            <a:endParaRPr/>
          </a:p>
        </p:txBody>
      </p:sp>
      <p:sp>
        <p:nvSpPr>
          <p:cNvPr id="40" name="object 40"/>
          <p:cNvSpPr/>
          <p:nvPr/>
        </p:nvSpPr>
        <p:spPr>
          <a:xfrm>
            <a:off x="5360034" y="2085085"/>
            <a:ext cx="229870" cy="266700"/>
          </a:xfrm>
          <a:custGeom>
            <a:avLst/>
            <a:gdLst/>
            <a:ahLst/>
            <a:cxnLst/>
            <a:rect l="l" t="t" r="r" b="b"/>
            <a:pathLst>
              <a:path w="229870" h="266700">
                <a:moveTo>
                  <a:pt x="121412" y="0"/>
                </a:moveTo>
                <a:lnTo>
                  <a:pt x="168844" y="6782"/>
                </a:lnTo>
                <a:lnTo>
                  <a:pt x="202739" y="27114"/>
                </a:lnTo>
                <a:lnTo>
                  <a:pt x="223085" y="60971"/>
                </a:lnTo>
                <a:lnTo>
                  <a:pt x="229869" y="108330"/>
                </a:lnTo>
                <a:lnTo>
                  <a:pt x="229869" y="259968"/>
                </a:lnTo>
                <a:lnTo>
                  <a:pt x="155828" y="259968"/>
                </a:lnTo>
                <a:lnTo>
                  <a:pt x="155828" y="223519"/>
                </a:lnTo>
                <a:lnTo>
                  <a:pt x="154812" y="223519"/>
                </a:lnTo>
                <a:lnTo>
                  <a:pt x="140523" y="242188"/>
                </a:lnTo>
                <a:lnTo>
                  <a:pt x="123174" y="255524"/>
                </a:lnTo>
                <a:lnTo>
                  <a:pt x="102752" y="263525"/>
                </a:lnTo>
                <a:lnTo>
                  <a:pt x="79248" y="266191"/>
                </a:lnTo>
                <a:lnTo>
                  <a:pt x="61765" y="264882"/>
                </a:lnTo>
                <a:lnTo>
                  <a:pt x="21081" y="245237"/>
                </a:lnTo>
                <a:lnTo>
                  <a:pt x="1311" y="205982"/>
                </a:lnTo>
                <a:lnTo>
                  <a:pt x="0" y="189356"/>
                </a:lnTo>
                <a:lnTo>
                  <a:pt x="5455" y="156378"/>
                </a:lnTo>
                <a:lnTo>
                  <a:pt x="21828" y="131175"/>
                </a:lnTo>
                <a:lnTo>
                  <a:pt x="49131" y="113758"/>
                </a:lnTo>
                <a:lnTo>
                  <a:pt x="87375" y="104139"/>
                </a:lnTo>
                <a:lnTo>
                  <a:pt x="156337" y="94996"/>
                </a:lnTo>
                <a:lnTo>
                  <a:pt x="153507" y="76753"/>
                </a:lnTo>
                <a:lnTo>
                  <a:pt x="145034" y="63738"/>
                </a:lnTo>
                <a:lnTo>
                  <a:pt x="130940" y="55937"/>
                </a:lnTo>
                <a:lnTo>
                  <a:pt x="111251" y="53339"/>
                </a:lnTo>
                <a:lnTo>
                  <a:pt x="88848" y="55030"/>
                </a:lnTo>
                <a:lnTo>
                  <a:pt x="66992" y="60102"/>
                </a:lnTo>
                <a:lnTo>
                  <a:pt x="45708" y="68556"/>
                </a:lnTo>
                <a:lnTo>
                  <a:pt x="25018" y="80390"/>
                </a:lnTo>
                <a:lnTo>
                  <a:pt x="25018" y="21336"/>
                </a:lnTo>
                <a:lnTo>
                  <a:pt x="69723" y="6476"/>
                </a:lnTo>
                <a:lnTo>
                  <a:pt x="109406" y="404"/>
                </a:lnTo>
                <a:lnTo>
                  <a:pt x="121412" y="0"/>
                </a:lnTo>
                <a:close/>
              </a:path>
            </a:pathLst>
          </a:custGeom>
          <a:ln w="19812">
            <a:solidFill>
              <a:srgbClr val="2D7916"/>
            </a:solidFill>
          </a:ln>
        </p:spPr>
        <p:txBody>
          <a:bodyPr wrap="square" lIns="0" tIns="0" rIns="0" bIns="0" rtlCol="0"/>
          <a:lstStyle/>
          <a:p>
            <a:endParaRPr/>
          </a:p>
        </p:txBody>
      </p:sp>
      <p:sp>
        <p:nvSpPr>
          <p:cNvPr id="41" name="object 41"/>
          <p:cNvSpPr/>
          <p:nvPr/>
        </p:nvSpPr>
        <p:spPr>
          <a:xfrm>
            <a:off x="4613783" y="2085085"/>
            <a:ext cx="245110" cy="260350"/>
          </a:xfrm>
          <a:custGeom>
            <a:avLst/>
            <a:gdLst/>
            <a:ahLst/>
            <a:cxnLst/>
            <a:rect l="l" t="t" r="r" b="b"/>
            <a:pathLst>
              <a:path w="245110" h="260350">
                <a:moveTo>
                  <a:pt x="160781" y="0"/>
                </a:moveTo>
                <a:lnTo>
                  <a:pt x="197693" y="6546"/>
                </a:lnTo>
                <a:lnTo>
                  <a:pt x="224043" y="26177"/>
                </a:lnTo>
                <a:lnTo>
                  <a:pt x="239845" y="58882"/>
                </a:lnTo>
                <a:lnTo>
                  <a:pt x="245109" y="104648"/>
                </a:lnTo>
                <a:lnTo>
                  <a:pt x="245109" y="259968"/>
                </a:lnTo>
                <a:lnTo>
                  <a:pt x="167004" y="259968"/>
                </a:lnTo>
                <a:lnTo>
                  <a:pt x="167004" y="118999"/>
                </a:lnTo>
                <a:lnTo>
                  <a:pt x="164363" y="93182"/>
                </a:lnTo>
                <a:lnTo>
                  <a:pt x="156448" y="74771"/>
                </a:lnTo>
                <a:lnTo>
                  <a:pt x="143269" y="63742"/>
                </a:lnTo>
                <a:lnTo>
                  <a:pt x="124840" y="60071"/>
                </a:lnTo>
                <a:lnTo>
                  <a:pt x="115175" y="61047"/>
                </a:lnTo>
                <a:lnTo>
                  <a:pt x="81613" y="93408"/>
                </a:lnTo>
                <a:lnTo>
                  <a:pt x="78358" y="115315"/>
                </a:lnTo>
                <a:lnTo>
                  <a:pt x="78358" y="259968"/>
                </a:lnTo>
                <a:lnTo>
                  <a:pt x="0" y="259968"/>
                </a:lnTo>
                <a:lnTo>
                  <a:pt x="0" y="6223"/>
                </a:lnTo>
                <a:lnTo>
                  <a:pt x="78358" y="6223"/>
                </a:lnTo>
                <a:lnTo>
                  <a:pt x="78358" y="46354"/>
                </a:lnTo>
                <a:lnTo>
                  <a:pt x="79247" y="46354"/>
                </a:lnTo>
                <a:lnTo>
                  <a:pt x="94845" y="26092"/>
                </a:lnTo>
                <a:lnTo>
                  <a:pt x="113633" y="11604"/>
                </a:lnTo>
                <a:lnTo>
                  <a:pt x="135612" y="2903"/>
                </a:lnTo>
                <a:lnTo>
                  <a:pt x="160781" y="0"/>
                </a:lnTo>
                <a:close/>
              </a:path>
            </a:pathLst>
          </a:custGeom>
          <a:ln w="19812">
            <a:solidFill>
              <a:srgbClr val="2D7916"/>
            </a:solidFill>
          </a:ln>
        </p:spPr>
        <p:txBody>
          <a:bodyPr wrap="square" lIns="0" tIns="0" rIns="0" bIns="0" rtlCol="0"/>
          <a:lstStyle/>
          <a:p>
            <a:endParaRPr/>
          </a:p>
        </p:txBody>
      </p:sp>
      <p:sp>
        <p:nvSpPr>
          <p:cNvPr id="42" name="object 42"/>
          <p:cNvSpPr/>
          <p:nvPr/>
        </p:nvSpPr>
        <p:spPr>
          <a:xfrm>
            <a:off x="4430140" y="1989708"/>
            <a:ext cx="139700" cy="355600"/>
          </a:xfrm>
          <a:custGeom>
            <a:avLst/>
            <a:gdLst/>
            <a:ahLst/>
            <a:cxnLst/>
            <a:rect l="l" t="t" r="r" b="b"/>
            <a:pathLst>
              <a:path w="139700" h="355600">
                <a:moveTo>
                  <a:pt x="0" y="0"/>
                </a:moveTo>
                <a:lnTo>
                  <a:pt x="139573" y="0"/>
                </a:lnTo>
                <a:lnTo>
                  <a:pt x="139573" y="61975"/>
                </a:lnTo>
                <a:lnTo>
                  <a:pt x="109855" y="61975"/>
                </a:lnTo>
                <a:lnTo>
                  <a:pt x="109855" y="293369"/>
                </a:lnTo>
                <a:lnTo>
                  <a:pt x="139573" y="293369"/>
                </a:lnTo>
                <a:lnTo>
                  <a:pt x="139573" y="355345"/>
                </a:lnTo>
                <a:lnTo>
                  <a:pt x="0" y="355345"/>
                </a:lnTo>
                <a:lnTo>
                  <a:pt x="0" y="293369"/>
                </a:lnTo>
                <a:lnTo>
                  <a:pt x="29718" y="293369"/>
                </a:lnTo>
                <a:lnTo>
                  <a:pt x="29718" y="61975"/>
                </a:lnTo>
                <a:lnTo>
                  <a:pt x="0" y="61975"/>
                </a:lnTo>
                <a:lnTo>
                  <a:pt x="0" y="0"/>
                </a:lnTo>
                <a:close/>
              </a:path>
            </a:pathLst>
          </a:custGeom>
          <a:ln w="19812">
            <a:solidFill>
              <a:srgbClr val="2D7916"/>
            </a:solidFill>
          </a:ln>
        </p:spPr>
        <p:txBody>
          <a:bodyPr wrap="square" lIns="0" tIns="0" rIns="0" bIns="0" rtlCol="0"/>
          <a:lstStyle/>
          <a:p>
            <a:endParaRPr/>
          </a:p>
        </p:txBody>
      </p:sp>
      <p:sp>
        <p:nvSpPr>
          <p:cNvPr id="43" name="object 43"/>
          <p:cNvSpPr/>
          <p:nvPr/>
        </p:nvSpPr>
        <p:spPr>
          <a:xfrm>
            <a:off x="5218684" y="1960752"/>
            <a:ext cx="109981" cy="100329"/>
          </a:xfrm>
          <a:prstGeom prst="rect">
            <a:avLst/>
          </a:prstGeom>
          <a:blipFill>
            <a:blip r:embed="rId15" cstate="print"/>
            <a:stretch>
              <a:fillRect/>
            </a:stretch>
          </a:blipFill>
        </p:spPr>
        <p:txBody>
          <a:bodyPr wrap="square" lIns="0" tIns="0" rIns="0" bIns="0" rtlCol="0"/>
          <a:lstStyle/>
          <a:p>
            <a:endParaRPr/>
          </a:p>
        </p:txBody>
      </p:sp>
      <p:sp>
        <p:nvSpPr>
          <p:cNvPr id="44" name="object 44"/>
          <p:cNvSpPr/>
          <p:nvPr/>
        </p:nvSpPr>
        <p:spPr>
          <a:xfrm>
            <a:off x="4904994" y="1969389"/>
            <a:ext cx="263525" cy="382270"/>
          </a:xfrm>
          <a:custGeom>
            <a:avLst/>
            <a:gdLst/>
            <a:ahLst/>
            <a:cxnLst/>
            <a:rect l="l" t="t" r="r" b="b"/>
            <a:pathLst>
              <a:path w="263525" h="382269">
                <a:moveTo>
                  <a:pt x="185038" y="0"/>
                </a:moveTo>
                <a:lnTo>
                  <a:pt x="263397" y="0"/>
                </a:lnTo>
                <a:lnTo>
                  <a:pt x="263397" y="375665"/>
                </a:lnTo>
                <a:lnTo>
                  <a:pt x="185038" y="375665"/>
                </a:lnTo>
                <a:lnTo>
                  <a:pt x="185038" y="340740"/>
                </a:lnTo>
                <a:lnTo>
                  <a:pt x="184150" y="340740"/>
                </a:lnTo>
                <a:lnTo>
                  <a:pt x="169169" y="358743"/>
                </a:lnTo>
                <a:lnTo>
                  <a:pt x="151082" y="371601"/>
                </a:lnTo>
                <a:lnTo>
                  <a:pt x="129875" y="379317"/>
                </a:lnTo>
                <a:lnTo>
                  <a:pt x="105536" y="381888"/>
                </a:lnTo>
                <a:lnTo>
                  <a:pt x="82891" y="379793"/>
                </a:lnTo>
                <a:lnTo>
                  <a:pt x="44600" y="363029"/>
                </a:lnTo>
                <a:lnTo>
                  <a:pt x="16287" y="329856"/>
                </a:lnTo>
                <a:lnTo>
                  <a:pt x="1809" y="282942"/>
                </a:lnTo>
                <a:lnTo>
                  <a:pt x="0" y="254508"/>
                </a:lnTo>
                <a:lnTo>
                  <a:pt x="2000" y="224625"/>
                </a:lnTo>
                <a:lnTo>
                  <a:pt x="18002" y="174194"/>
                </a:lnTo>
                <a:lnTo>
                  <a:pt x="49170" y="137074"/>
                </a:lnTo>
                <a:lnTo>
                  <a:pt x="91029" y="118076"/>
                </a:lnTo>
                <a:lnTo>
                  <a:pt x="115696" y="115697"/>
                </a:lnTo>
                <a:lnTo>
                  <a:pt x="138394" y="117909"/>
                </a:lnTo>
                <a:lnTo>
                  <a:pt x="157352" y="124539"/>
                </a:lnTo>
                <a:lnTo>
                  <a:pt x="172596" y="135574"/>
                </a:lnTo>
                <a:lnTo>
                  <a:pt x="184150" y="151002"/>
                </a:lnTo>
                <a:lnTo>
                  <a:pt x="185038" y="151002"/>
                </a:lnTo>
                <a:lnTo>
                  <a:pt x="185038" y="0"/>
                </a:lnTo>
                <a:close/>
              </a:path>
            </a:pathLst>
          </a:custGeom>
          <a:ln w="19812">
            <a:solidFill>
              <a:srgbClr val="2D7916"/>
            </a:solidFill>
          </a:ln>
        </p:spPr>
        <p:txBody>
          <a:bodyPr wrap="square" lIns="0" tIns="0" rIns="0" bIns="0" rtlCol="0"/>
          <a:lstStyle/>
          <a:p>
            <a:endParaRPr/>
          </a:p>
        </p:txBody>
      </p:sp>
      <p:sp>
        <p:nvSpPr>
          <p:cNvPr id="45" name="object 45"/>
          <p:cNvSpPr/>
          <p:nvPr/>
        </p:nvSpPr>
        <p:spPr>
          <a:xfrm>
            <a:off x="5787897" y="1970658"/>
            <a:ext cx="395605" cy="374650"/>
          </a:xfrm>
          <a:custGeom>
            <a:avLst/>
            <a:gdLst/>
            <a:ahLst/>
            <a:cxnLst/>
            <a:rect l="l" t="t" r="r" b="b"/>
            <a:pathLst>
              <a:path w="395604" h="374650">
                <a:moveTo>
                  <a:pt x="83819" y="120650"/>
                </a:moveTo>
                <a:lnTo>
                  <a:pt x="5461" y="120650"/>
                </a:lnTo>
                <a:lnTo>
                  <a:pt x="5461" y="374395"/>
                </a:lnTo>
                <a:lnTo>
                  <a:pt x="83819" y="374395"/>
                </a:lnTo>
                <a:lnTo>
                  <a:pt x="83819" y="120650"/>
                </a:lnTo>
                <a:close/>
              </a:path>
              <a:path w="395604" h="374650">
                <a:moveTo>
                  <a:pt x="228600" y="120650"/>
                </a:moveTo>
                <a:lnTo>
                  <a:pt x="150240" y="120650"/>
                </a:lnTo>
                <a:lnTo>
                  <a:pt x="150240" y="374395"/>
                </a:lnTo>
                <a:lnTo>
                  <a:pt x="228600" y="374395"/>
                </a:lnTo>
                <a:lnTo>
                  <a:pt x="228600" y="229742"/>
                </a:lnTo>
                <a:lnTo>
                  <a:pt x="229411" y="218265"/>
                </a:lnTo>
                <a:lnTo>
                  <a:pt x="248703" y="183284"/>
                </a:lnTo>
                <a:lnTo>
                  <a:pt x="275081" y="174498"/>
                </a:lnTo>
                <a:lnTo>
                  <a:pt x="390223" y="174498"/>
                </a:lnTo>
                <a:lnTo>
                  <a:pt x="390086" y="173309"/>
                </a:lnTo>
                <a:lnTo>
                  <a:pt x="384033" y="160781"/>
                </a:lnTo>
                <a:lnTo>
                  <a:pt x="228600" y="160781"/>
                </a:lnTo>
                <a:lnTo>
                  <a:pt x="228600" y="120650"/>
                </a:lnTo>
                <a:close/>
              </a:path>
              <a:path w="395604" h="374650">
                <a:moveTo>
                  <a:pt x="390223" y="174498"/>
                </a:moveTo>
                <a:lnTo>
                  <a:pt x="275081" y="174498"/>
                </a:lnTo>
                <a:lnTo>
                  <a:pt x="293510" y="178169"/>
                </a:lnTo>
                <a:lnTo>
                  <a:pt x="306689" y="189198"/>
                </a:lnTo>
                <a:lnTo>
                  <a:pt x="314604" y="207609"/>
                </a:lnTo>
                <a:lnTo>
                  <a:pt x="317246" y="233425"/>
                </a:lnTo>
                <a:lnTo>
                  <a:pt x="317246" y="374395"/>
                </a:lnTo>
                <a:lnTo>
                  <a:pt x="395350" y="374395"/>
                </a:lnTo>
                <a:lnTo>
                  <a:pt x="395257" y="218265"/>
                </a:lnTo>
                <a:lnTo>
                  <a:pt x="390223" y="174498"/>
                </a:lnTo>
                <a:close/>
              </a:path>
              <a:path w="395604" h="374650">
                <a:moveTo>
                  <a:pt x="311023" y="114426"/>
                </a:moveTo>
                <a:lnTo>
                  <a:pt x="285853" y="117330"/>
                </a:lnTo>
                <a:lnTo>
                  <a:pt x="263874" y="126031"/>
                </a:lnTo>
                <a:lnTo>
                  <a:pt x="245086" y="140519"/>
                </a:lnTo>
                <a:lnTo>
                  <a:pt x="229488" y="160781"/>
                </a:lnTo>
                <a:lnTo>
                  <a:pt x="384033" y="160781"/>
                </a:lnTo>
                <a:lnTo>
                  <a:pt x="374284" y="140604"/>
                </a:lnTo>
                <a:lnTo>
                  <a:pt x="347934" y="120973"/>
                </a:lnTo>
                <a:lnTo>
                  <a:pt x="311023" y="114426"/>
                </a:lnTo>
                <a:close/>
              </a:path>
              <a:path w="395604" h="374650">
                <a:moveTo>
                  <a:pt x="45085" y="0"/>
                </a:moveTo>
                <a:lnTo>
                  <a:pt x="7125" y="17125"/>
                </a:lnTo>
                <a:lnTo>
                  <a:pt x="0" y="39877"/>
                </a:lnTo>
                <a:lnTo>
                  <a:pt x="787" y="48115"/>
                </a:lnTo>
                <a:lnTo>
                  <a:pt x="27082" y="77565"/>
                </a:lnTo>
                <a:lnTo>
                  <a:pt x="45085" y="80517"/>
                </a:lnTo>
                <a:lnTo>
                  <a:pt x="54685" y="79803"/>
                </a:lnTo>
                <a:lnTo>
                  <a:pt x="87042" y="56149"/>
                </a:lnTo>
                <a:lnTo>
                  <a:pt x="90169" y="39877"/>
                </a:lnTo>
                <a:lnTo>
                  <a:pt x="89386" y="31499"/>
                </a:lnTo>
                <a:lnTo>
                  <a:pt x="63309" y="2778"/>
                </a:lnTo>
                <a:lnTo>
                  <a:pt x="45085" y="0"/>
                </a:lnTo>
                <a:close/>
              </a:path>
            </a:pathLst>
          </a:custGeom>
          <a:solidFill>
            <a:srgbClr val="2D7916"/>
          </a:solidFill>
        </p:spPr>
        <p:txBody>
          <a:bodyPr wrap="square" lIns="0" tIns="0" rIns="0" bIns="0" rtlCol="0"/>
          <a:lstStyle/>
          <a:p>
            <a:endParaRPr/>
          </a:p>
        </p:txBody>
      </p:sp>
      <p:sp>
        <p:nvSpPr>
          <p:cNvPr id="46" name="object 46"/>
          <p:cNvSpPr/>
          <p:nvPr/>
        </p:nvSpPr>
        <p:spPr>
          <a:xfrm>
            <a:off x="5793359" y="2091308"/>
            <a:ext cx="78740" cy="254000"/>
          </a:xfrm>
          <a:custGeom>
            <a:avLst/>
            <a:gdLst/>
            <a:ahLst/>
            <a:cxnLst/>
            <a:rect l="l" t="t" r="r" b="b"/>
            <a:pathLst>
              <a:path w="78739" h="254000">
                <a:moveTo>
                  <a:pt x="0" y="0"/>
                </a:moveTo>
                <a:lnTo>
                  <a:pt x="78358" y="0"/>
                </a:lnTo>
                <a:lnTo>
                  <a:pt x="78358" y="253745"/>
                </a:lnTo>
                <a:lnTo>
                  <a:pt x="0" y="253745"/>
                </a:lnTo>
                <a:lnTo>
                  <a:pt x="0" y="0"/>
                </a:lnTo>
                <a:close/>
              </a:path>
            </a:pathLst>
          </a:custGeom>
          <a:ln w="19812">
            <a:solidFill>
              <a:srgbClr val="2D7916"/>
            </a:solidFill>
          </a:ln>
        </p:spPr>
        <p:txBody>
          <a:bodyPr wrap="square" lIns="0" tIns="0" rIns="0" bIns="0" rtlCol="0"/>
          <a:lstStyle/>
          <a:p>
            <a:endParaRPr/>
          </a:p>
        </p:txBody>
      </p:sp>
      <p:sp>
        <p:nvSpPr>
          <p:cNvPr id="47" name="object 47"/>
          <p:cNvSpPr/>
          <p:nvPr/>
        </p:nvSpPr>
        <p:spPr>
          <a:xfrm>
            <a:off x="5938139" y="2085085"/>
            <a:ext cx="245110" cy="260350"/>
          </a:xfrm>
          <a:custGeom>
            <a:avLst/>
            <a:gdLst/>
            <a:ahLst/>
            <a:cxnLst/>
            <a:rect l="l" t="t" r="r" b="b"/>
            <a:pathLst>
              <a:path w="245110" h="260350">
                <a:moveTo>
                  <a:pt x="160782" y="0"/>
                </a:moveTo>
                <a:lnTo>
                  <a:pt x="197693" y="6546"/>
                </a:lnTo>
                <a:lnTo>
                  <a:pt x="224043" y="26177"/>
                </a:lnTo>
                <a:lnTo>
                  <a:pt x="239845" y="58882"/>
                </a:lnTo>
                <a:lnTo>
                  <a:pt x="245110" y="104648"/>
                </a:lnTo>
                <a:lnTo>
                  <a:pt x="245110" y="259968"/>
                </a:lnTo>
                <a:lnTo>
                  <a:pt x="167005" y="259968"/>
                </a:lnTo>
                <a:lnTo>
                  <a:pt x="167005" y="118999"/>
                </a:lnTo>
                <a:lnTo>
                  <a:pt x="164363" y="93182"/>
                </a:lnTo>
                <a:lnTo>
                  <a:pt x="156448" y="74771"/>
                </a:lnTo>
                <a:lnTo>
                  <a:pt x="143269" y="63742"/>
                </a:lnTo>
                <a:lnTo>
                  <a:pt x="124840" y="60071"/>
                </a:lnTo>
                <a:lnTo>
                  <a:pt x="115175" y="61047"/>
                </a:lnTo>
                <a:lnTo>
                  <a:pt x="81613" y="93408"/>
                </a:lnTo>
                <a:lnTo>
                  <a:pt x="78359" y="115315"/>
                </a:lnTo>
                <a:lnTo>
                  <a:pt x="78359" y="259968"/>
                </a:lnTo>
                <a:lnTo>
                  <a:pt x="0" y="259968"/>
                </a:lnTo>
                <a:lnTo>
                  <a:pt x="0" y="6223"/>
                </a:lnTo>
                <a:lnTo>
                  <a:pt x="78359" y="6223"/>
                </a:lnTo>
                <a:lnTo>
                  <a:pt x="78359" y="46354"/>
                </a:lnTo>
                <a:lnTo>
                  <a:pt x="79248" y="46354"/>
                </a:lnTo>
                <a:lnTo>
                  <a:pt x="94845" y="26092"/>
                </a:lnTo>
                <a:lnTo>
                  <a:pt x="113633" y="11604"/>
                </a:lnTo>
                <a:lnTo>
                  <a:pt x="135612" y="2903"/>
                </a:lnTo>
                <a:lnTo>
                  <a:pt x="160782" y="0"/>
                </a:lnTo>
                <a:close/>
              </a:path>
            </a:pathLst>
          </a:custGeom>
          <a:ln w="19811">
            <a:solidFill>
              <a:srgbClr val="2D7916"/>
            </a:solidFill>
          </a:ln>
        </p:spPr>
        <p:txBody>
          <a:bodyPr wrap="square" lIns="0" tIns="0" rIns="0" bIns="0" rtlCol="0"/>
          <a:lstStyle/>
          <a:p>
            <a:endParaRPr/>
          </a:p>
        </p:txBody>
      </p:sp>
      <p:sp>
        <p:nvSpPr>
          <p:cNvPr id="48" name="object 48"/>
          <p:cNvSpPr/>
          <p:nvPr/>
        </p:nvSpPr>
        <p:spPr>
          <a:xfrm>
            <a:off x="5777991" y="1960752"/>
            <a:ext cx="109981" cy="100329"/>
          </a:xfrm>
          <a:prstGeom prst="rect">
            <a:avLst/>
          </a:prstGeom>
          <a:blipFill>
            <a:blip r:embed="rId15" cstate="print"/>
            <a:stretch>
              <a:fillRect/>
            </a:stretch>
          </a:blipFill>
        </p:spPr>
        <p:txBody>
          <a:bodyPr wrap="square" lIns="0" tIns="0" rIns="0" bIns="0" rtlCol="0"/>
          <a:lstStyle/>
          <a:p>
            <a:endParaRPr/>
          </a:p>
        </p:txBody>
      </p:sp>
      <p:sp>
        <p:nvSpPr>
          <p:cNvPr id="49" name="object 49"/>
          <p:cNvSpPr/>
          <p:nvPr/>
        </p:nvSpPr>
        <p:spPr>
          <a:xfrm>
            <a:off x="6378702" y="1983739"/>
            <a:ext cx="1113790" cy="367665"/>
          </a:xfrm>
          <a:custGeom>
            <a:avLst/>
            <a:gdLst/>
            <a:ahLst/>
            <a:cxnLst/>
            <a:rect l="l" t="t" r="r" b="b"/>
            <a:pathLst>
              <a:path w="1113790" h="367664">
                <a:moveTo>
                  <a:pt x="416814" y="0"/>
                </a:moveTo>
                <a:lnTo>
                  <a:pt x="359314" y="12160"/>
                </a:lnTo>
                <a:lnTo>
                  <a:pt x="317246" y="48513"/>
                </a:lnTo>
                <a:lnTo>
                  <a:pt x="291528" y="107934"/>
                </a:lnTo>
                <a:lnTo>
                  <a:pt x="285099" y="145901"/>
                </a:lnTo>
                <a:lnTo>
                  <a:pt x="282955" y="189357"/>
                </a:lnTo>
                <a:lnTo>
                  <a:pt x="288030" y="253485"/>
                </a:lnTo>
                <a:lnTo>
                  <a:pt x="303255" y="303374"/>
                </a:lnTo>
                <a:lnTo>
                  <a:pt x="328630" y="339016"/>
                </a:lnTo>
                <a:lnTo>
                  <a:pt x="364154" y="360406"/>
                </a:lnTo>
                <a:lnTo>
                  <a:pt x="409828" y="367538"/>
                </a:lnTo>
                <a:lnTo>
                  <a:pt x="439598" y="364535"/>
                </a:lnTo>
                <a:lnTo>
                  <a:pt x="465677" y="355520"/>
                </a:lnTo>
                <a:lnTo>
                  <a:pt x="488088" y="340481"/>
                </a:lnTo>
                <a:lnTo>
                  <a:pt x="506856" y="319405"/>
                </a:lnTo>
                <a:lnTo>
                  <a:pt x="513400" y="307594"/>
                </a:lnTo>
                <a:lnTo>
                  <a:pt x="412369" y="307594"/>
                </a:lnTo>
                <a:lnTo>
                  <a:pt x="390532" y="300073"/>
                </a:lnTo>
                <a:lnTo>
                  <a:pt x="374935" y="277526"/>
                </a:lnTo>
                <a:lnTo>
                  <a:pt x="365577" y="239978"/>
                </a:lnTo>
                <a:lnTo>
                  <a:pt x="362457" y="187451"/>
                </a:lnTo>
                <a:lnTo>
                  <a:pt x="365644" y="131611"/>
                </a:lnTo>
                <a:lnTo>
                  <a:pt x="375189" y="91725"/>
                </a:lnTo>
                <a:lnTo>
                  <a:pt x="391068" y="67794"/>
                </a:lnTo>
                <a:lnTo>
                  <a:pt x="413257" y="59817"/>
                </a:lnTo>
                <a:lnTo>
                  <a:pt x="517108" y="59817"/>
                </a:lnTo>
                <a:lnTo>
                  <a:pt x="496062" y="29008"/>
                </a:lnTo>
                <a:lnTo>
                  <a:pt x="461391" y="7253"/>
                </a:lnTo>
                <a:lnTo>
                  <a:pt x="416814" y="0"/>
                </a:lnTo>
                <a:close/>
              </a:path>
              <a:path w="1113790" h="367664">
                <a:moveTo>
                  <a:pt x="517108" y="59817"/>
                </a:moveTo>
                <a:lnTo>
                  <a:pt x="413257" y="59817"/>
                </a:lnTo>
                <a:lnTo>
                  <a:pt x="434093" y="67556"/>
                </a:lnTo>
                <a:lnTo>
                  <a:pt x="448976" y="90773"/>
                </a:lnTo>
                <a:lnTo>
                  <a:pt x="457906" y="129468"/>
                </a:lnTo>
                <a:lnTo>
                  <a:pt x="460882" y="183642"/>
                </a:lnTo>
                <a:lnTo>
                  <a:pt x="457838" y="237888"/>
                </a:lnTo>
                <a:lnTo>
                  <a:pt x="448722" y="276621"/>
                </a:lnTo>
                <a:lnTo>
                  <a:pt x="433558" y="299852"/>
                </a:lnTo>
                <a:lnTo>
                  <a:pt x="412369" y="307594"/>
                </a:lnTo>
                <a:lnTo>
                  <a:pt x="513400" y="307594"/>
                </a:lnTo>
                <a:lnTo>
                  <a:pt x="521618" y="292760"/>
                </a:lnTo>
                <a:lnTo>
                  <a:pt x="532177" y="260842"/>
                </a:lnTo>
                <a:lnTo>
                  <a:pt x="538521" y="223660"/>
                </a:lnTo>
                <a:lnTo>
                  <a:pt x="540639" y="181229"/>
                </a:lnTo>
                <a:lnTo>
                  <a:pt x="535686" y="116002"/>
                </a:lnTo>
                <a:lnTo>
                  <a:pt x="520827" y="65260"/>
                </a:lnTo>
                <a:lnTo>
                  <a:pt x="517108" y="59817"/>
                </a:lnTo>
                <a:close/>
              </a:path>
              <a:path w="1113790" h="367664">
                <a:moveTo>
                  <a:pt x="887222" y="281559"/>
                </a:moveTo>
                <a:lnTo>
                  <a:pt x="887222" y="349758"/>
                </a:lnTo>
                <a:lnTo>
                  <a:pt x="905748" y="357518"/>
                </a:lnTo>
                <a:lnTo>
                  <a:pt x="926846" y="363077"/>
                </a:lnTo>
                <a:lnTo>
                  <a:pt x="950515" y="366420"/>
                </a:lnTo>
                <a:lnTo>
                  <a:pt x="976756" y="367538"/>
                </a:lnTo>
                <a:lnTo>
                  <a:pt x="1007117" y="365728"/>
                </a:lnTo>
                <a:lnTo>
                  <a:pt x="1057409" y="351250"/>
                </a:lnTo>
                <a:lnTo>
                  <a:pt x="1093269" y="322794"/>
                </a:lnTo>
                <a:lnTo>
                  <a:pt x="1102677" y="307594"/>
                </a:lnTo>
                <a:lnTo>
                  <a:pt x="970533" y="307594"/>
                </a:lnTo>
                <a:lnTo>
                  <a:pt x="947479" y="305972"/>
                </a:lnTo>
                <a:lnTo>
                  <a:pt x="925925" y="301101"/>
                </a:lnTo>
                <a:lnTo>
                  <a:pt x="905847" y="292967"/>
                </a:lnTo>
                <a:lnTo>
                  <a:pt x="887222" y="281559"/>
                </a:lnTo>
                <a:close/>
              </a:path>
              <a:path w="1113790" h="367664">
                <a:moveTo>
                  <a:pt x="1097898" y="59817"/>
                </a:moveTo>
                <a:lnTo>
                  <a:pt x="970026" y="59817"/>
                </a:lnTo>
                <a:lnTo>
                  <a:pt x="993342" y="62511"/>
                </a:lnTo>
                <a:lnTo>
                  <a:pt x="1009967" y="70612"/>
                </a:lnTo>
                <a:lnTo>
                  <a:pt x="1019925" y="84141"/>
                </a:lnTo>
                <a:lnTo>
                  <a:pt x="1023239" y="103124"/>
                </a:lnTo>
                <a:lnTo>
                  <a:pt x="1018905" y="123293"/>
                </a:lnTo>
                <a:lnTo>
                  <a:pt x="1005903" y="137699"/>
                </a:lnTo>
                <a:lnTo>
                  <a:pt x="984234" y="146343"/>
                </a:lnTo>
                <a:lnTo>
                  <a:pt x="953897" y="149225"/>
                </a:lnTo>
                <a:lnTo>
                  <a:pt x="924432" y="149225"/>
                </a:lnTo>
                <a:lnTo>
                  <a:pt x="924432" y="209169"/>
                </a:lnTo>
                <a:lnTo>
                  <a:pt x="956437" y="209169"/>
                </a:lnTo>
                <a:lnTo>
                  <a:pt x="973558" y="209978"/>
                </a:lnTo>
                <a:lnTo>
                  <a:pt x="1013205" y="222123"/>
                </a:lnTo>
                <a:lnTo>
                  <a:pt x="1033906" y="258699"/>
                </a:lnTo>
                <a:lnTo>
                  <a:pt x="1032861" y="269601"/>
                </a:lnTo>
                <a:lnTo>
                  <a:pt x="1008056" y="300307"/>
                </a:lnTo>
                <a:lnTo>
                  <a:pt x="970533" y="307594"/>
                </a:lnTo>
                <a:lnTo>
                  <a:pt x="1102677" y="307594"/>
                </a:lnTo>
                <a:lnTo>
                  <a:pt x="1104672" y="304355"/>
                </a:lnTo>
                <a:lnTo>
                  <a:pt x="1111505" y="283360"/>
                </a:lnTo>
                <a:lnTo>
                  <a:pt x="1113790" y="259714"/>
                </a:lnTo>
                <a:lnTo>
                  <a:pt x="1112412" y="243879"/>
                </a:lnTo>
                <a:lnTo>
                  <a:pt x="1091946" y="204088"/>
                </a:lnTo>
                <a:lnTo>
                  <a:pt x="1050297" y="180211"/>
                </a:lnTo>
                <a:lnTo>
                  <a:pt x="1032509" y="176784"/>
                </a:lnTo>
                <a:lnTo>
                  <a:pt x="1032509" y="175513"/>
                </a:lnTo>
                <a:lnTo>
                  <a:pt x="1063367" y="163435"/>
                </a:lnTo>
                <a:lnTo>
                  <a:pt x="1085437" y="144891"/>
                </a:lnTo>
                <a:lnTo>
                  <a:pt x="1098696" y="119846"/>
                </a:lnTo>
                <a:lnTo>
                  <a:pt x="1103122" y="88264"/>
                </a:lnTo>
                <a:lnTo>
                  <a:pt x="1101218" y="69625"/>
                </a:lnTo>
                <a:lnTo>
                  <a:pt x="1097898" y="59817"/>
                </a:lnTo>
                <a:close/>
              </a:path>
              <a:path w="1113790" h="367664">
                <a:moveTo>
                  <a:pt x="987805" y="0"/>
                </a:moveTo>
                <a:lnTo>
                  <a:pt x="963709" y="1188"/>
                </a:lnTo>
                <a:lnTo>
                  <a:pt x="941149" y="4746"/>
                </a:lnTo>
                <a:lnTo>
                  <a:pt x="920136" y="10662"/>
                </a:lnTo>
                <a:lnTo>
                  <a:pt x="900683" y="18923"/>
                </a:lnTo>
                <a:lnTo>
                  <a:pt x="900683" y="82804"/>
                </a:lnTo>
                <a:lnTo>
                  <a:pt x="917662" y="72729"/>
                </a:lnTo>
                <a:lnTo>
                  <a:pt x="934878" y="65547"/>
                </a:lnTo>
                <a:lnTo>
                  <a:pt x="952333" y="61247"/>
                </a:lnTo>
                <a:lnTo>
                  <a:pt x="970026" y="59817"/>
                </a:lnTo>
                <a:lnTo>
                  <a:pt x="1097898" y="59817"/>
                </a:lnTo>
                <a:lnTo>
                  <a:pt x="1095517" y="52784"/>
                </a:lnTo>
                <a:lnTo>
                  <a:pt x="1056046" y="13876"/>
                </a:lnTo>
                <a:lnTo>
                  <a:pt x="1013600" y="1545"/>
                </a:lnTo>
                <a:lnTo>
                  <a:pt x="987805" y="0"/>
                </a:lnTo>
                <a:close/>
              </a:path>
              <a:path w="1113790" h="367664">
                <a:moveTo>
                  <a:pt x="825119" y="299338"/>
                </a:moveTo>
                <a:lnTo>
                  <a:pt x="600328" y="299338"/>
                </a:lnTo>
                <a:lnTo>
                  <a:pt x="600328" y="361314"/>
                </a:lnTo>
                <a:lnTo>
                  <a:pt x="825119" y="361314"/>
                </a:lnTo>
                <a:lnTo>
                  <a:pt x="825119" y="299338"/>
                </a:lnTo>
                <a:close/>
              </a:path>
              <a:path w="1113790" h="367664">
                <a:moveTo>
                  <a:pt x="751967" y="78105"/>
                </a:moveTo>
                <a:lnTo>
                  <a:pt x="673989" y="78105"/>
                </a:lnTo>
                <a:lnTo>
                  <a:pt x="673989" y="299338"/>
                </a:lnTo>
                <a:lnTo>
                  <a:pt x="751967" y="299338"/>
                </a:lnTo>
                <a:lnTo>
                  <a:pt x="751967" y="78105"/>
                </a:lnTo>
                <a:close/>
              </a:path>
              <a:path w="1113790" h="367664">
                <a:moveTo>
                  <a:pt x="751967" y="0"/>
                </a:moveTo>
                <a:lnTo>
                  <a:pt x="598424" y="30987"/>
                </a:lnTo>
                <a:lnTo>
                  <a:pt x="598424" y="94487"/>
                </a:lnTo>
                <a:lnTo>
                  <a:pt x="673989" y="78105"/>
                </a:lnTo>
                <a:lnTo>
                  <a:pt x="751967" y="78105"/>
                </a:lnTo>
                <a:lnTo>
                  <a:pt x="751967" y="0"/>
                </a:lnTo>
                <a:close/>
              </a:path>
              <a:path w="1113790" h="367664">
                <a:moveTo>
                  <a:pt x="230559" y="62484"/>
                </a:moveTo>
                <a:lnTo>
                  <a:pt x="104775" y="62484"/>
                </a:lnTo>
                <a:lnTo>
                  <a:pt x="127924" y="65553"/>
                </a:lnTo>
                <a:lnTo>
                  <a:pt x="144430" y="74755"/>
                </a:lnTo>
                <a:lnTo>
                  <a:pt x="154316" y="90076"/>
                </a:lnTo>
                <a:lnTo>
                  <a:pt x="157606" y="111506"/>
                </a:lnTo>
                <a:lnTo>
                  <a:pt x="156823" y="122414"/>
                </a:lnTo>
                <a:lnTo>
                  <a:pt x="137733" y="164137"/>
                </a:lnTo>
                <a:lnTo>
                  <a:pt x="101853" y="202946"/>
                </a:lnTo>
                <a:lnTo>
                  <a:pt x="0" y="300355"/>
                </a:lnTo>
                <a:lnTo>
                  <a:pt x="0" y="361314"/>
                </a:lnTo>
                <a:lnTo>
                  <a:pt x="233933" y="361314"/>
                </a:lnTo>
                <a:lnTo>
                  <a:pt x="233933" y="296418"/>
                </a:lnTo>
                <a:lnTo>
                  <a:pt x="89662" y="296418"/>
                </a:lnTo>
                <a:lnTo>
                  <a:pt x="89662" y="294894"/>
                </a:lnTo>
                <a:lnTo>
                  <a:pt x="162814" y="229997"/>
                </a:lnTo>
                <a:lnTo>
                  <a:pt x="195464" y="197036"/>
                </a:lnTo>
                <a:lnTo>
                  <a:pt x="218757" y="164623"/>
                </a:lnTo>
                <a:lnTo>
                  <a:pt x="237363" y="101346"/>
                </a:lnTo>
                <a:lnTo>
                  <a:pt x="235456" y="79295"/>
                </a:lnTo>
                <a:lnTo>
                  <a:pt x="230559" y="62484"/>
                </a:lnTo>
                <a:close/>
              </a:path>
              <a:path w="1113790" h="367664">
                <a:moveTo>
                  <a:pt x="121665" y="0"/>
                </a:moveTo>
                <a:lnTo>
                  <a:pt x="93279" y="1881"/>
                </a:lnTo>
                <a:lnTo>
                  <a:pt x="66405" y="7524"/>
                </a:lnTo>
                <a:lnTo>
                  <a:pt x="41030" y="16930"/>
                </a:lnTo>
                <a:lnTo>
                  <a:pt x="17145" y="30099"/>
                </a:lnTo>
                <a:lnTo>
                  <a:pt x="17145" y="98933"/>
                </a:lnTo>
                <a:lnTo>
                  <a:pt x="38338" y="83004"/>
                </a:lnTo>
                <a:lnTo>
                  <a:pt x="60007" y="71612"/>
                </a:lnTo>
                <a:lnTo>
                  <a:pt x="82153" y="64768"/>
                </a:lnTo>
                <a:lnTo>
                  <a:pt x="104775" y="62484"/>
                </a:lnTo>
                <a:lnTo>
                  <a:pt x="230559" y="62484"/>
                </a:lnTo>
                <a:lnTo>
                  <a:pt x="229727" y="59626"/>
                </a:lnTo>
                <a:lnTo>
                  <a:pt x="206755" y="27432"/>
                </a:lnTo>
                <a:lnTo>
                  <a:pt x="170211" y="6858"/>
                </a:lnTo>
                <a:lnTo>
                  <a:pt x="147427" y="1714"/>
                </a:lnTo>
                <a:lnTo>
                  <a:pt x="121665" y="0"/>
                </a:lnTo>
                <a:close/>
              </a:path>
            </a:pathLst>
          </a:custGeom>
          <a:solidFill>
            <a:srgbClr val="2D7916"/>
          </a:solidFill>
        </p:spPr>
        <p:txBody>
          <a:bodyPr wrap="square" lIns="0" tIns="0" rIns="0" bIns="0" rtlCol="0"/>
          <a:lstStyle/>
          <a:p>
            <a:endParaRPr/>
          </a:p>
        </p:txBody>
      </p:sp>
      <p:sp>
        <p:nvSpPr>
          <p:cNvPr id="50" name="object 50"/>
          <p:cNvSpPr/>
          <p:nvPr/>
        </p:nvSpPr>
        <p:spPr>
          <a:xfrm>
            <a:off x="6741159" y="2043557"/>
            <a:ext cx="98425" cy="248285"/>
          </a:xfrm>
          <a:custGeom>
            <a:avLst/>
            <a:gdLst/>
            <a:ahLst/>
            <a:cxnLst/>
            <a:rect l="l" t="t" r="r" b="b"/>
            <a:pathLst>
              <a:path w="98425" h="248285">
                <a:moveTo>
                  <a:pt x="50800" y="0"/>
                </a:moveTo>
                <a:lnTo>
                  <a:pt x="28610" y="7977"/>
                </a:lnTo>
                <a:lnTo>
                  <a:pt x="12731" y="31908"/>
                </a:lnTo>
                <a:lnTo>
                  <a:pt x="3186" y="71794"/>
                </a:lnTo>
                <a:lnTo>
                  <a:pt x="0" y="127634"/>
                </a:lnTo>
                <a:lnTo>
                  <a:pt x="3119" y="180161"/>
                </a:lnTo>
                <a:lnTo>
                  <a:pt x="12477" y="217709"/>
                </a:lnTo>
                <a:lnTo>
                  <a:pt x="28074" y="240256"/>
                </a:lnTo>
                <a:lnTo>
                  <a:pt x="49911" y="247776"/>
                </a:lnTo>
                <a:lnTo>
                  <a:pt x="71100" y="240035"/>
                </a:lnTo>
                <a:lnTo>
                  <a:pt x="86264" y="216804"/>
                </a:lnTo>
                <a:lnTo>
                  <a:pt x="95380" y="178071"/>
                </a:lnTo>
                <a:lnTo>
                  <a:pt x="98425" y="123825"/>
                </a:lnTo>
                <a:lnTo>
                  <a:pt x="95448" y="69651"/>
                </a:lnTo>
                <a:lnTo>
                  <a:pt x="86518" y="30956"/>
                </a:lnTo>
                <a:lnTo>
                  <a:pt x="71635" y="7739"/>
                </a:lnTo>
                <a:lnTo>
                  <a:pt x="50800" y="0"/>
                </a:lnTo>
                <a:close/>
              </a:path>
            </a:pathLst>
          </a:custGeom>
          <a:ln w="19812">
            <a:solidFill>
              <a:srgbClr val="2D7916"/>
            </a:solidFill>
          </a:ln>
        </p:spPr>
        <p:txBody>
          <a:bodyPr wrap="square" lIns="0" tIns="0" rIns="0" bIns="0" rtlCol="0"/>
          <a:lstStyle/>
          <a:p>
            <a:endParaRPr/>
          </a:p>
        </p:txBody>
      </p:sp>
      <p:sp>
        <p:nvSpPr>
          <p:cNvPr id="51" name="object 51"/>
          <p:cNvSpPr/>
          <p:nvPr/>
        </p:nvSpPr>
        <p:spPr>
          <a:xfrm>
            <a:off x="7265923" y="1983739"/>
            <a:ext cx="226695" cy="367665"/>
          </a:xfrm>
          <a:custGeom>
            <a:avLst/>
            <a:gdLst/>
            <a:ahLst/>
            <a:cxnLst/>
            <a:rect l="l" t="t" r="r" b="b"/>
            <a:pathLst>
              <a:path w="226695" h="367664">
                <a:moveTo>
                  <a:pt x="100583" y="0"/>
                </a:moveTo>
                <a:lnTo>
                  <a:pt x="149113" y="6175"/>
                </a:lnTo>
                <a:lnTo>
                  <a:pt x="185547" y="24637"/>
                </a:lnTo>
                <a:lnTo>
                  <a:pt x="213996" y="69625"/>
                </a:lnTo>
                <a:lnTo>
                  <a:pt x="215900" y="88264"/>
                </a:lnTo>
                <a:lnTo>
                  <a:pt x="211474" y="119846"/>
                </a:lnTo>
                <a:lnTo>
                  <a:pt x="198215" y="144891"/>
                </a:lnTo>
                <a:lnTo>
                  <a:pt x="176145" y="163435"/>
                </a:lnTo>
                <a:lnTo>
                  <a:pt x="145287" y="175513"/>
                </a:lnTo>
                <a:lnTo>
                  <a:pt x="145287" y="176784"/>
                </a:lnTo>
                <a:lnTo>
                  <a:pt x="192793" y="193875"/>
                </a:lnTo>
                <a:lnTo>
                  <a:pt x="221075" y="229330"/>
                </a:lnTo>
                <a:lnTo>
                  <a:pt x="226568" y="259714"/>
                </a:lnTo>
                <a:lnTo>
                  <a:pt x="224283" y="283360"/>
                </a:lnTo>
                <a:lnTo>
                  <a:pt x="206047" y="322794"/>
                </a:lnTo>
                <a:lnTo>
                  <a:pt x="170187" y="351250"/>
                </a:lnTo>
                <a:lnTo>
                  <a:pt x="119895" y="365728"/>
                </a:lnTo>
                <a:lnTo>
                  <a:pt x="89534" y="367538"/>
                </a:lnTo>
                <a:lnTo>
                  <a:pt x="63293" y="366420"/>
                </a:lnTo>
                <a:lnTo>
                  <a:pt x="39624" y="363077"/>
                </a:lnTo>
                <a:lnTo>
                  <a:pt x="18526" y="357518"/>
                </a:lnTo>
                <a:lnTo>
                  <a:pt x="0" y="349758"/>
                </a:lnTo>
                <a:lnTo>
                  <a:pt x="0" y="281559"/>
                </a:lnTo>
                <a:lnTo>
                  <a:pt x="18625" y="292967"/>
                </a:lnTo>
                <a:lnTo>
                  <a:pt x="38703" y="301101"/>
                </a:lnTo>
                <a:lnTo>
                  <a:pt x="60257" y="305972"/>
                </a:lnTo>
                <a:lnTo>
                  <a:pt x="83311" y="307594"/>
                </a:lnTo>
                <a:lnTo>
                  <a:pt x="97454" y="306784"/>
                </a:lnTo>
                <a:lnTo>
                  <a:pt x="137308" y="287595"/>
                </a:lnTo>
                <a:lnTo>
                  <a:pt x="146684" y="258699"/>
                </a:lnTo>
                <a:lnTo>
                  <a:pt x="145397" y="247536"/>
                </a:lnTo>
                <a:lnTo>
                  <a:pt x="114720" y="216455"/>
                </a:lnTo>
                <a:lnTo>
                  <a:pt x="69215" y="209169"/>
                </a:lnTo>
                <a:lnTo>
                  <a:pt x="37210" y="209169"/>
                </a:lnTo>
                <a:lnTo>
                  <a:pt x="37210" y="149225"/>
                </a:lnTo>
                <a:lnTo>
                  <a:pt x="66675" y="149225"/>
                </a:lnTo>
                <a:lnTo>
                  <a:pt x="97012" y="146343"/>
                </a:lnTo>
                <a:lnTo>
                  <a:pt x="118681" y="137699"/>
                </a:lnTo>
                <a:lnTo>
                  <a:pt x="131683" y="123293"/>
                </a:lnTo>
                <a:lnTo>
                  <a:pt x="136017" y="103124"/>
                </a:lnTo>
                <a:lnTo>
                  <a:pt x="132703" y="84141"/>
                </a:lnTo>
                <a:lnTo>
                  <a:pt x="122745" y="70612"/>
                </a:lnTo>
                <a:lnTo>
                  <a:pt x="106120" y="62511"/>
                </a:lnTo>
                <a:lnTo>
                  <a:pt x="82803" y="59817"/>
                </a:lnTo>
                <a:lnTo>
                  <a:pt x="65111" y="61247"/>
                </a:lnTo>
                <a:lnTo>
                  <a:pt x="47656" y="65547"/>
                </a:lnTo>
                <a:lnTo>
                  <a:pt x="30440" y="72729"/>
                </a:lnTo>
                <a:lnTo>
                  <a:pt x="13461" y="82804"/>
                </a:lnTo>
                <a:lnTo>
                  <a:pt x="13461" y="18923"/>
                </a:lnTo>
                <a:lnTo>
                  <a:pt x="32914" y="10662"/>
                </a:lnTo>
                <a:lnTo>
                  <a:pt x="53927" y="4746"/>
                </a:lnTo>
                <a:lnTo>
                  <a:pt x="76487" y="1188"/>
                </a:lnTo>
                <a:lnTo>
                  <a:pt x="100583" y="0"/>
                </a:lnTo>
                <a:close/>
              </a:path>
            </a:pathLst>
          </a:custGeom>
          <a:ln w="19812">
            <a:solidFill>
              <a:srgbClr val="2D7916"/>
            </a:solidFill>
          </a:ln>
        </p:spPr>
        <p:txBody>
          <a:bodyPr wrap="square" lIns="0" tIns="0" rIns="0" bIns="0" rtlCol="0"/>
          <a:lstStyle/>
          <a:p>
            <a:endParaRPr/>
          </a:p>
        </p:txBody>
      </p:sp>
      <p:sp>
        <p:nvSpPr>
          <p:cNvPr id="52" name="object 52"/>
          <p:cNvSpPr/>
          <p:nvPr/>
        </p:nvSpPr>
        <p:spPr>
          <a:xfrm>
            <a:off x="6977126" y="1983739"/>
            <a:ext cx="226695" cy="361315"/>
          </a:xfrm>
          <a:custGeom>
            <a:avLst/>
            <a:gdLst/>
            <a:ahLst/>
            <a:cxnLst/>
            <a:rect l="l" t="t" r="r" b="b"/>
            <a:pathLst>
              <a:path w="226695" h="361314">
                <a:moveTo>
                  <a:pt x="153543" y="0"/>
                </a:moveTo>
                <a:lnTo>
                  <a:pt x="153543" y="299338"/>
                </a:lnTo>
                <a:lnTo>
                  <a:pt x="226695" y="299338"/>
                </a:lnTo>
                <a:lnTo>
                  <a:pt x="226695" y="361314"/>
                </a:lnTo>
                <a:lnTo>
                  <a:pt x="1904" y="361314"/>
                </a:lnTo>
                <a:lnTo>
                  <a:pt x="1904" y="299338"/>
                </a:lnTo>
                <a:lnTo>
                  <a:pt x="75565" y="299338"/>
                </a:lnTo>
                <a:lnTo>
                  <a:pt x="75565" y="78105"/>
                </a:lnTo>
                <a:lnTo>
                  <a:pt x="0" y="94487"/>
                </a:lnTo>
                <a:lnTo>
                  <a:pt x="0" y="30987"/>
                </a:lnTo>
                <a:lnTo>
                  <a:pt x="153543" y="0"/>
                </a:lnTo>
                <a:close/>
              </a:path>
            </a:pathLst>
          </a:custGeom>
          <a:ln w="19812">
            <a:solidFill>
              <a:srgbClr val="2D7916"/>
            </a:solidFill>
          </a:ln>
        </p:spPr>
        <p:txBody>
          <a:bodyPr wrap="square" lIns="0" tIns="0" rIns="0" bIns="0" rtlCol="0"/>
          <a:lstStyle/>
          <a:p>
            <a:endParaRPr/>
          </a:p>
        </p:txBody>
      </p:sp>
      <p:sp>
        <p:nvSpPr>
          <p:cNvPr id="53" name="object 53"/>
          <p:cNvSpPr/>
          <p:nvPr/>
        </p:nvSpPr>
        <p:spPr>
          <a:xfrm>
            <a:off x="6661657" y="1983739"/>
            <a:ext cx="257810" cy="367665"/>
          </a:xfrm>
          <a:custGeom>
            <a:avLst/>
            <a:gdLst/>
            <a:ahLst/>
            <a:cxnLst/>
            <a:rect l="l" t="t" r="r" b="b"/>
            <a:pathLst>
              <a:path w="257809" h="367664">
                <a:moveTo>
                  <a:pt x="133858" y="0"/>
                </a:moveTo>
                <a:lnTo>
                  <a:pt x="178435" y="7253"/>
                </a:lnTo>
                <a:lnTo>
                  <a:pt x="213106" y="29008"/>
                </a:lnTo>
                <a:lnTo>
                  <a:pt x="237871" y="65260"/>
                </a:lnTo>
                <a:lnTo>
                  <a:pt x="252730" y="116002"/>
                </a:lnTo>
                <a:lnTo>
                  <a:pt x="257683" y="181229"/>
                </a:lnTo>
                <a:lnTo>
                  <a:pt x="255565" y="223660"/>
                </a:lnTo>
                <a:lnTo>
                  <a:pt x="238662" y="292760"/>
                </a:lnTo>
                <a:lnTo>
                  <a:pt x="205132" y="340481"/>
                </a:lnTo>
                <a:lnTo>
                  <a:pt x="156642" y="364535"/>
                </a:lnTo>
                <a:lnTo>
                  <a:pt x="126873" y="367538"/>
                </a:lnTo>
                <a:lnTo>
                  <a:pt x="81198" y="360406"/>
                </a:lnTo>
                <a:lnTo>
                  <a:pt x="45674" y="339016"/>
                </a:lnTo>
                <a:lnTo>
                  <a:pt x="20299" y="303374"/>
                </a:lnTo>
                <a:lnTo>
                  <a:pt x="5074" y="253485"/>
                </a:lnTo>
                <a:lnTo>
                  <a:pt x="0" y="189357"/>
                </a:lnTo>
                <a:lnTo>
                  <a:pt x="2143" y="145901"/>
                </a:lnTo>
                <a:lnTo>
                  <a:pt x="8572" y="107934"/>
                </a:lnTo>
                <a:lnTo>
                  <a:pt x="34290" y="48513"/>
                </a:lnTo>
                <a:lnTo>
                  <a:pt x="76358" y="12160"/>
                </a:lnTo>
                <a:lnTo>
                  <a:pt x="133858" y="0"/>
                </a:lnTo>
                <a:close/>
              </a:path>
            </a:pathLst>
          </a:custGeom>
          <a:ln w="19812">
            <a:solidFill>
              <a:srgbClr val="2D7916"/>
            </a:solidFill>
          </a:ln>
        </p:spPr>
        <p:txBody>
          <a:bodyPr wrap="square" lIns="0" tIns="0" rIns="0" bIns="0" rtlCol="0"/>
          <a:lstStyle/>
          <a:p>
            <a:endParaRPr/>
          </a:p>
        </p:txBody>
      </p:sp>
      <p:sp>
        <p:nvSpPr>
          <p:cNvPr id="54" name="object 54"/>
          <p:cNvSpPr/>
          <p:nvPr/>
        </p:nvSpPr>
        <p:spPr>
          <a:xfrm>
            <a:off x="6378702" y="1983739"/>
            <a:ext cx="237490" cy="361315"/>
          </a:xfrm>
          <a:custGeom>
            <a:avLst/>
            <a:gdLst/>
            <a:ahLst/>
            <a:cxnLst/>
            <a:rect l="l" t="t" r="r" b="b"/>
            <a:pathLst>
              <a:path w="237490" h="361314">
                <a:moveTo>
                  <a:pt x="121665" y="0"/>
                </a:moveTo>
                <a:lnTo>
                  <a:pt x="170211" y="6858"/>
                </a:lnTo>
                <a:lnTo>
                  <a:pt x="206755" y="27432"/>
                </a:lnTo>
                <a:lnTo>
                  <a:pt x="229727" y="59626"/>
                </a:lnTo>
                <a:lnTo>
                  <a:pt x="237363" y="101346"/>
                </a:lnTo>
                <a:lnTo>
                  <a:pt x="232715" y="132734"/>
                </a:lnTo>
                <a:lnTo>
                  <a:pt x="218757" y="164623"/>
                </a:lnTo>
                <a:lnTo>
                  <a:pt x="195464" y="197036"/>
                </a:lnTo>
                <a:lnTo>
                  <a:pt x="162814" y="229997"/>
                </a:lnTo>
                <a:lnTo>
                  <a:pt x="89662" y="294894"/>
                </a:lnTo>
                <a:lnTo>
                  <a:pt x="89662" y="296418"/>
                </a:lnTo>
                <a:lnTo>
                  <a:pt x="233933" y="296418"/>
                </a:lnTo>
                <a:lnTo>
                  <a:pt x="233933" y="361314"/>
                </a:lnTo>
                <a:lnTo>
                  <a:pt x="0" y="361314"/>
                </a:lnTo>
                <a:lnTo>
                  <a:pt x="0" y="300355"/>
                </a:lnTo>
                <a:lnTo>
                  <a:pt x="101853" y="202946"/>
                </a:lnTo>
                <a:lnTo>
                  <a:pt x="116068" y="188850"/>
                </a:lnTo>
                <a:lnTo>
                  <a:pt x="145161" y="153543"/>
                </a:lnTo>
                <a:lnTo>
                  <a:pt x="157606" y="111506"/>
                </a:lnTo>
                <a:lnTo>
                  <a:pt x="154316" y="90076"/>
                </a:lnTo>
                <a:lnTo>
                  <a:pt x="144430" y="74755"/>
                </a:lnTo>
                <a:lnTo>
                  <a:pt x="127924" y="65553"/>
                </a:lnTo>
                <a:lnTo>
                  <a:pt x="104775" y="62484"/>
                </a:lnTo>
                <a:lnTo>
                  <a:pt x="82153" y="64768"/>
                </a:lnTo>
                <a:lnTo>
                  <a:pt x="60007" y="71612"/>
                </a:lnTo>
                <a:lnTo>
                  <a:pt x="38338" y="83004"/>
                </a:lnTo>
                <a:lnTo>
                  <a:pt x="17145" y="98933"/>
                </a:lnTo>
                <a:lnTo>
                  <a:pt x="17145" y="30099"/>
                </a:lnTo>
                <a:lnTo>
                  <a:pt x="41030" y="16930"/>
                </a:lnTo>
                <a:lnTo>
                  <a:pt x="66405" y="7524"/>
                </a:lnTo>
                <a:lnTo>
                  <a:pt x="93279" y="1881"/>
                </a:lnTo>
                <a:lnTo>
                  <a:pt x="121665" y="0"/>
                </a:lnTo>
                <a:close/>
              </a:path>
            </a:pathLst>
          </a:custGeom>
          <a:ln w="19812">
            <a:solidFill>
              <a:srgbClr val="2D7916"/>
            </a:solidFill>
          </a:ln>
        </p:spPr>
        <p:txBody>
          <a:bodyPr wrap="square" lIns="0" tIns="0" rIns="0" bIns="0" rtlCol="0"/>
          <a:lstStyle/>
          <a:p>
            <a:endParaRPr/>
          </a:p>
        </p:txBody>
      </p:sp>
      <p:sp>
        <p:nvSpPr>
          <p:cNvPr id="55" name="object 55"/>
          <p:cNvSpPr/>
          <p:nvPr/>
        </p:nvSpPr>
        <p:spPr>
          <a:xfrm>
            <a:off x="611123" y="3052572"/>
            <a:ext cx="6370320" cy="3598164"/>
          </a:xfrm>
          <a:prstGeom prst="rect">
            <a:avLst/>
          </a:prstGeom>
          <a:blipFill>
            <a:blip r:embed="rId16" cstate="print"/>
            <a:stretch>
              <a:fillRect/>
            </a:stretch>
          </a:blipFill>
        </p:spPr>
        <p:txBody>
          <a:bodyPr wrap="square" lIns="0" tIns="0" rIns="0" bIns="0" rtlCol="0"/>
          <a:lstStyle/>
          <a:p>
            <a:endParaRPr/>
          </a:p>
        </p:txBody>
      </p:sp>
      <p:sp>
        <p:nvSpPr>
          <p:cNvPr id="56" name="object 56"/>
          <p:cNvSpPr/>
          <p:nvPr/>
        </p:nvSpPr>
        <p:spPr>
          <a:xfrm>
            <a:off x="1114044" y="5952744"/>
            <a:ext cx="234950" cy="111760"/>
          </a:xfrm>
          <a:custGeom>
            <a:avLst/>
            <a:gdLst/>
            <a:ahLst/>
            <a:cxnLst/>
            <a:rect l="l" t="t" r="r" b="b"/>
            <a:pathLst>
              <a:path w="234950" h="111760">
                <a:moveTo>
                  <a:pt x="234696" y="0"/>
                </a:moveTo>
                <a:lnTo>
                  <a:pt x="57912" y="111251"/>
                </a:lnTo>
                <a:lnTo>
                  <a:pt x="0" y="111251"/>
                </a:lnTo>
              </a:path>
            </a:pathLst>
          </a:custGeom>
          <a:ln w="9144">
            <a:solidFill>
              <a:srgbClr val="000000"/>
            </a:solidFill>
          </a:ln>
        </p:spPr>
        <p:txBody>
          <a:bodyPr wrap="square" lIns="0" tIns="0" rIns="0" bIns="0" rtlCol="0"/>
          <a:lstStyle/>
          <a:p>
            <a:endParaRPr/>
          </a:p>
        </p:txBody>
      </p:sp>
      <p:sp>
        <p:nvSpPr>
          <p:cNvPr id="57" name="object 57"/>
          <p:cNvSpPr txBox="1"/>
          <p:nvPr/>
        </p:nvSpPr>
        <p:spPr>
          <a:xfrm>
            <a:off x="4531614" y="3163315"/>
            <a:ext cx="54737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15.72</a:t>
            </a:r>
            <a:endParaRPr sz="1800">
              <a:latin typeface="Calibri"/>
              <a:cs typeface="Calibri"/>
            </a:endParaRPr>
          </a:p>
        </p:txBody>
      </p:sp>
      <p:sp>
        <p:nvSpPr>
          <p:cNvPr id="58" name="object 58"/>
          <p:cNvSpPr txBox="1"/>
          <p:nvPr/>
        </p:nvSpPr>
        <p:spPr>
          <a:xfrm>
            <a:off x="6065265" y="3973195"/>
            <a:ext cx="54737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14.66</a:t>
            </a:r>
            <a:endParaRPr sz="1800">
              <a:latin typeface="Calibri"/>
              <a:cs typeface="Calibri"/>
            </a:endParaRPr>
          </a:p>
        </p:txBody>
      </p:sp>
      <p:sp>
        <p:nvSpPr>
          <p:cNvPr id="59" name="object 59"/>
          <p:cNvSpPr txBox="1"/>
          <p:nvPr/>
        </p:nvSpPr>
        <p:spPr>
          <a:xfrm>
            <a:off x="5931789" y="4887290"/>
            <a:ext cx="431800" cy="300355"/>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8.97</a:t>
            </a:r>
            <a:endParaRPr sz="1800">
              <a:latin typeface="Calibri"/>
              <a:cs typeface="Calibri"/>
            </a:endParaRPr>
          </a:p>
        </p:txBody>
      </p:sp>
      <p:sp>
        <p:nvSpPr>
          <p:cNvPr id="60" name="object 60"/>
          <p:cNvSpPr txBox="1"/>
          <p:nvPr/>
        </p:nvSpPr>
        <p:spPr>
          <a:xfrm>
            <a:off x="5055489" y="5325871"/>
            <a:ext cx="43116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4.72</a:t>
            </a:r>
            <a:endParaRPr sz="1800">
              <a:latin typeface="Calibri"/>
              <a:cs typeface="Calibri"/>
            </a:endParaRPr>
          </a:p>
        </p:txBody>
      </p:sp>
      <p:sp>
        <p:nvSpPr>
          <p:cNvPr id="61" name="object 61"/>
          <p:cNvSpPr txBox="1"/>
          <p:nvPr/>
        </p:nvSpPr>
        <p:spPr>
          <a:xfrm>
            <a:off x="4264914" y="5506923"/>
            <a:ext cx="43116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4.33</a:t>
            </a:r>
            <a:endParaRPr sz="1800">
              <a:latin typeface="Calibri"/>
              <a:cs typeface="Calibri"/>
            </a:endParaRPr>
          </a:p>
        </p:txBody>
      </p:sp>
      <p:sp>
        <p:nvSpPr>
          <p:cNvPr id="62" name="object 62"/>
          <p:cNvSpPr txBox="1"/>
          <p:nvPr/>
        </p:nvSpPr>
        <p:spPr>
          <a:xfrm>
            <a:off x="3521709" y="5564225"/>
            <a:ext cx="43116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3.82</a:t>
            </a:r>
            <a:endParaRPr sz="1800">
              <a:latin typeface="Calibri"/>
              <a:cs typeface="Calibri"/>
            </a:endParaRPr>
          </a:p>
        </p:txBody>
      </p:sp>
      <p:sp>
        <p:nvSpPr>
          <p:cNvPr id="63" name="object 63"/>
          <p:cNvSpPr txBox="1"/>
          <p:nvPr/>
        </p:nvSpPr>
        <p:spPr>
          <a:xfrm>
            <a:off x="2873755" y="5506923"/>
            <a:ext cx="31559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3</a:t>
            </a:r>
            <a:r>
              <a:rPr sz="1800" spc="5" dirty="0">
                <a:latin typeface="Calibri"/>
                <a:cs typeface="Calibri"/>
              </a:rPr>
              <a:t>.</a:t>
            </a:r>
            <a:r>
              <a:rPr sz="1800" dirty="0">
                <a:latin typeface="Calibri"/>
                <a:cs typeface="Calibri"/>
              </a:rPr>
              <a:t>8</a:t>
            </a:r>
            <a:endParaRPr sz="1800">
              <a:latin typeface="Calibri"/>
              <a:cs typeface="Calibri"/>
            </a:endParaRPr>
          </a:p>
        </p:txBody>
      </p:sp>
      <p:sp>
        <p:nvSpPr>
          <p:cNvPr id="64" name="object 64"/>
          <p:cNvSpPr txBox="1"/>
          <p:nvPr/>
        </p:nvSpPr>
        <p:spPr>
          <a:xfrm>
            <a:off x="1282953" y="6183274"/>
            <a:ext cx="888365" cy="481330"/>
          </a:xfrm>
          <a:prstGeom prst="rect">
            <a:avLst/>
          </a:prstGeom>
        </p:spPr>
        <p:txBody>
          <a:bodyPr vert="horz" wrap="square" lIns="0" tIns="12700" rIns="0" bIns="0" rtlCol="0">
            <a:spAutoFit/>
          </a:bodyPr>
          <a:lstStyle/>
          <a:p>
            <a:pPr marL="12700">
              <a:lnSpc>
                <a:spcPts val="1795"/>
              </a:lnSpc>
              <a:spcBef>
                <a:spcPts val="100"/>
              </a:spcBef>
            </a:pPr>
            <a:r>
              <a:rPr sz="1800" dirty="0">
                <a:latin typeface="Calibri"/>
                <a:cs typeface="Calibri"/>
              </a:rPr>
              <a:t>2.62</a:t>
            </a:r>
            <a:endParaRPr sz="1800">
              <a:latin typeface="Calibri"/>
              <a:cs typeface="Calibri"/>
            </a:endParaRPr>
          </a:p>
          <a:p>
            <a:pPr marL="469900">
              <a:lnSpc>
                <a:spcPts val="1795"/>
              </a:lnSpc>
            </a:pPr>
            <a:r>
              <a:rPr sz="1800" dirty="0">
                <a:latin typeface="Calibri"/>
                <a:cs typeface="Calibri"/>
              </a:rPr>
              <a:t>2.92</a:t>
            </a:r>
            <a:endParaRPr sz="1800">
              <a:latin typeface="Calibri"/>
              <a:cs typeface="Calibri"/>
            </a:endParaRPr>
          </a:p>
        </p:txBody>
      </p:sp>
      <p:sp>
        <p:nvSpPr>
          <p:cNvPr id="65" name="object 65"/>
          <p:cNvSpPr txBox="1"/>
          <p:nvPr/>
        </p:nvSpPr>
        <p:spPr>
          <a:xfrm>
            <a:off x="673100" y="5821476"/>
            <a:ext cx="43116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2.43</a:t>
            </a:r>
            <a:endParaRPr sz="1800">
              <a:latin typeface="Calibri"/>
              <a:cs typeface="Calibri"/>
            </a:endParaRPr>
          </a:p>
        </p:txBody>
      </p:sp>
      <p:sp>
        <p:nvSpPr>
          <p:cNvPr id="66" name="object 66"/>
          <p:cNvSpPr txBox="1"/>
          <p:nvPr/>
        </p:nvSpPr>
        <p:spPr>
          <a:xfrm>
            <a:off x="1425955" y="3573017"/>
            <a:ext cx="54737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36.02</a:t>
            </a:r>
            <a:endParaRPr sz="1800">
              <a:latin typeface="Calibri"/>
              <a:cs typeface="Calibri"/>
            </a:endParaRPr>
          </a:p>
        </p:txBody>
      </p:sp>
      <p:sp>
        <p:nvSpPr>
          <p:cNvPr id="67" name="object 67"/>
          <p:cNvSpPr/>
          <p:nvPr/>
        </p:nvSpPr>
        <p:spPr>
          <a:xfrm>
            <a:off x="7764780" y="2706623"/>
            <a:ext cx="127000" cy="125095"/>
          </a:xfrm>
          <a:custGeom>
            <a:avLst/>
            <a:gdLst/>
            <a:ahLst/>
            <a:cxnLst/>
            <a:rect l="l" t="t" r="r" b="b"/>
            <a:pathLst>
              <a:path w="127000" h="125094">
                <a:moveTo>
                  <a:pt x="0" y="124967"/>
                </a:moveTo>
                <a:lnTo>
                  <a:pt x="126492" y="124967"/>
                </a:lnTo>
                <a:lnTo>
                  <a:pt x="126492" y="0"/>
                </a:lnTo>
                <a:lnTo>
                  <a:pt x="0" y="0"/>
                </a:lnTo>
                <a:lnTo>
                  <a:pt x="0" y="124967"/>
                </a:lnTo>
                <a:close/>
              </a:path>
            </a:pathLst>
          </a:custGeom>
          <a:solidFill>
            <a:srgbClr val="4571A7"/>
          </a:solidFill>
        </p:spPr>
        <p:txBody>
          <a:bodyPr wrap="square" lIns="0" tIns="0" rIns="0" bIns="0" rtlCol="0"/>
          <a:lstStyle/>
          <a:p>
            <a:endParaRPr/>
          </a:p>
        </p:txBody>
      </p:sp>
      <p:sp>
        <p:nvSpPr>
          <p:cNvPr id="68" name="object 68"/>
          <p:cNvSpPr/>
          <p:nvPr/>
        </p:nvSpPr>
        <p:spPr>
          <a:xfrm>
            <a:off x="7764780" y="3058667"/>
            <a:ext cx="127000" cy="125095"/>
          </a:xfrm>
          <a:custGeom>
            <a:avLst/>
            <a:gdLst/>
            <a:ahLst/>
            <a:cxnLst/>
            <a:rect l="l" t="t" r="r" b="b"/>
            <a:pathLst>
              <a:path w="127000" h="125094">
                <a:moveTo>
                  <a:pt x="0" y="124967"/>
                </a:moveTo>
                <a:lnTo>
                  <a:pt x="126492" y="124967"/>
                </a:lnTo>
                <a:lnTo>
                  <a:pt x="126492" y="0"/>
                </a:lnTo>
                <a:lnTo>
                  <a:pt x="0" y="0"/>
                </a:lnTo>
                <a:lnTo>
                  <a:pt x="0" y="124967"/>
                </a:lnTo>
                <a:close/>
              </a:path>
            </a:pathLst>
          </a:custGeom>
          <a:solidFill>
            <a:srgbClr val="AA4643"/>
          </a:solidFill>
        </p:spPr>
        <p:txBody>
          <a:bodyPr wrap="square" lIns="0" tIns="0" rIns="0" bIns="0" rtlCol="0"/>
          <a:lstStyle/>
          <a:p>
            <a:endParaRPr/>
          </a:p>
        </p:txBody>
      </p:sp>
      <p:sp>
        <p:nvSpPr>
          <p:cNvPr id="69" name="object 69"/>
          <p:cNvSpPr/>
          <p:nvPr/>
        </p:nvSpPr>
        <p:spPr>
          <a:xfrm>
            <a:off x="7764780" y="3410711"/>
            <a:ext cx="127000" cy="127000"/>
          </a:xfrm>
          <a:custGeom>
            <a:avLst/>
            <a:gdLst/>
            <a:ahLst/>
            <a:cxnLst/>
            <a:rect l="l" t="t" r="r" b="b"/>
            <a:pathLst>
              <a:path w="127000" h="127000">
                <a:moveTo>
                  <a:pt x="0" y="126491"/>
                </a:moveTo>
                <a:lnTo>
                  <a:pt x="126492" y="126491"/>
                </a:lnTo>
                <a:lnTo>
                  <a:pt x="126492" y="0"/>
                </a:lnTo>
                <a:lnTo>
                  <a:pt x="0" y="0"/>
                </a:lnTo>
                <a:lnTo>
                  <a:pt x="0" y="126491"/>
                </a:lnTo>
                <a:close/>
              </a:path>
            </a:pathLst>
          </a:custGeom>
          <a:solidFill>
            <a:srgbClr val="88A44E"/>
          </a:solidFill>
        </p:spPr>
        <p:txBody>
          <a:bodyPr wrap="square" lIns="0" tIns="0" rIns="0" bIns="0" rtlCol="0"/>
          <a:lstStyle/>
          <a:p>
            <a:endParaRPr/>
          </a:p>
        </p:txBody>
      </p:sp>
      <p:sp>
        <p:nvSpPr>
          <p:cNvPr id="70" name="object 70"/>
          <p:cNvSpPr/>
          <p:nvPr/>
        </p:nvSpPr>
        <p:spPr>
          <a:xfrm>
            <a:off x="7764780" y="3764279"/>
            <a:ext cx="127000" cy="125095"/>
          </a:xfrm>
          <a:custGeom>
            <a:avLst/>
            <a:gdLst/>
            <a:ahLst/>
            <a:cxnLst/>
            <a:rect l="l" t="t" r="r" b="b"/>
            <a:pathLst>
              <a:path w="127000" h="125095">
                <a:moveTo>
                  <a:pt x="0" y="124968"/>
                </a:moveTo>
                <a:lnTo>
                  <a:pt x="126492" y="124968"/>
                </a:lnTo>
                <a:lnTo>
                  <a:pt x="126492" y="0"/>
                </a:lnTo>
                <a:lnTo>
                  <a:pt x="0" y="0"/>
                </a:lnTo>
                <a:lnTo>
                  <a:pt x="0" y="124968"/>
                </a:lnTo>
                <a:close/>
              </a:path>
            </a:pathLst>
          </a:custGeom>
          <a:solidFill>
            <a:srgbClr val="70578F"/>
          </a:solidFill>
        </p:spPr>
        <p:txBody>
          <a:bodyPr wrap="square" lIns="0" tIns="0" rIns="0" bIns="0" rtlCol="0"/>
          <a:lstStyle/>
          <a:p>
            <a:endParaRPr/>
          </a:p>
        </p:txBody>
      </p:sp>
      <p:sp>
        <p:nvSpPr>
          <p:cNvPr id="71" name="object 71"/>
          <p:cNvSpPr/>
          <p:nvPr/>
        </p:nvSpPr>
        <p:spPr>
          <a:xfrm>
            <a:off x="7764780" y="4116323"/>
            <a:ext cx="127000" cy="125095"/>
          </a:xfrm>
          <a:custGeom>
            <a:avLst/>
            <a:gdLst/>
            <a:ahLst/>
            <a:cxnLst/>
            <a:rect l="l" t="t" r="r" b="b"/>
            <a:pathLst>
              <a:path w="127000" h="125095">
                <a:moveTo>
                  <a:pt x="0" y="124968"/>
                </a:moveTo>
                <a:lnTo>
                  <a:pt x="126492" y="124968"/>
                </a:lnTo>
                <a:lnTo>
                  <a:pt x="126492" y="0"/>
                </a:lnTo>
                <a:lnTo>
                  <a:pt x="0" y="0"/>
                </a:lnTo>
                <a:lnTo>
                  <a:pt x="0" y="124968"/>
                </a:lnTo>
                <a:close/>
              </a:path>
            </a:pathLst>
          </a:custGeom>
          <a:solidFill>
            <a:srgbClr val="4197AE"/>
          </a:solidFill>
        </p:spPr>
        <p:txBody>
          <a:bodyPr wrap="square" lIns="0" tIns="0" rIns="0" bIns="0" rtlCol="0"/>
          <a:lstStyle/>
          <a:p>
            <a:endParaRPr/>
          </a:p>
        </p:txBody>
      </p:sp>
      <p:sp>
        <p:nvSpPr>
          <p:cNvPr id="72" name="object 72"/>
          <p:cNvSpPr/>
          <p:nvPr/>
        </p:nvSpPr>
        <p:spPr>
          <a:xfrm>
            <a:off x="7764780" y="4468367"/>
            <a:ext cx="127000" cy="127000"/>
          </a:xfrm>
          <a:custGeom>
            <a:avLst/>
            <a:gdLst/>
            <a:ahLst/>
            <a:cxnLst/>
            <a:rect l="l" t="t" r="r" b="b"/>
            <a:pathLst>
              <a:path w="127000" h="127000">
                <a:moveTo>
                  <a:pt x="0" y="126491"/>
                </a:moveTo>
                <a:lnTo>
                  <a:pt x="126492" y="126491"/>
                </a:lnTo>
                <a:lnTo>
                  <a:pt x="126492" y="0"/>
                </a:lnTo>
                <a:lnTo>
                  <a:pt x="0" y="0"/>
                </a:lnTo>
                <a:lnTo>
                  <a:pt x="0" y="126491"/>
                </a:lnTo>
                <a:close/>
              </a:path>
            </a:pathLst>
          </a:custGeom>
          <a:solidFill>
            <a:srgbClr val="DB843C"/>
          </a:solidFill>
        </p:spPr>
        <p:txBody>
          <a:bodyPr wrap="square" lIns="0" tIns="0" rIns="0" bIns="0" rtlCol="0"/>
          <a:lstStyle/>
          <a:p>
            <a:endParaRPr/>
          </a:p>
        </p:txBody>
      </p:sp>
      <p:sp>
        <p:nvSpPr>
          <p:cNvPr id="73" name="object 73"/>
          <p:cNvSpPr/>
          <p:nvPr/>
        </p:nvSpPr>
        <p:spPr>
          <a:xfrm>
            <a:off x="7764780" y="4820411"/>
            <a:ext cx="127000" cy="127000"/>
          </a:xfrm>
          <a:custGeom>
            <a:avLst/>
            <a:gdLst/>
            <a:ahLst/>
            <a:cxnLst/>
            <a:rect l="l" t="t" r="r" b="b"/>
            <a:pathLst>
              <a:path w="127000" h="127000">
                <a:moveTo>
                  <a:pt x="0" y="126492"/>
                </a:moveTo>
                <a:lnTo>
                  <a:pt x="126492" y="126492"/>
                </a:lnTo>
                <a:lnTo>
                  <a:pt x="126492" y="0"/>
                </a:lnTo>
                <a:lnTo>
                  <a:pt x="0" y="0"/>
                </a:lnTo>
                <a:lnTo>
                  <a:pt x="0" y="126492"/>
                </a:lnTo>
                <a:close/>
              </a:path>
            </a:pathLst>
          </a:custGeom>
          <a:solidFill>
            <a:srgbClr val="92A9CF"/>
          </a:solidFill>
        </p:spPr>
        <p:txBody>
          <a:bodyPr wrap="square" lIns="0" tIns="0" rIns="0" bIns="0" rtlCol="0"/>
          <a:lstStyle/>
          <a:p>
            <a:endParaRPr/>
          </a:p>
        </p:txBody>
      </p:sp>
      <p:sp>
        <p:nvSpPr>
          <p:cNvPr id="74" name="object 74"/>
          <p:cNvSpPr/>
          <p:nvPr/>
        </p:nvSpPr>
        <p:spPr>
          <a:xfrm>
            <a:off x="7764780" y="5173979"/>
            <a:ext cx="127000" cy="125095"/>
          </a:xfrm>
          <a:custGeom>
            <a:avLst/>
            <a:gdLst/>
            <a:ahLst/>
            <a:cxnLst/>
            <a:rect l="l" t="t" r="r" b="b"/>
            <a:pathLst>
              <a:path w="127000" h="125095">
                <a:moveTo>
                  <a:pt x="0" y="124968"/>
                </a:moveTo>
                <a:lnTo>
                  <a:pt x="126492" y="124968"/>
                </a:lnTo>
                <a:lnTo>
                  <a:pt x="126492" y="0"/>
                </a:lnTo>
                <a:lnTo>
                  <a:pt x="0" y="0"/>
                </a:lnTo>
                <a:lnTo>
                  <a:pt x="0" y="124968"/>
                </a:lnTo>
                <a:close/>
              </a:path>
            </a:pathLst>
          </a:custGeom>
          <a:solidFill>
            <a:srgbClr val="D19292"/>
          </a:solidFill>
        </p:spPr>
        <p:txBody>
          <a:bodyPr wrap="square" lIns="0" tIns="0" rIns="0" bIns="0" rtlCol="0"/>
          <a:lstStyle/>
          <a:p>
            <a:endParaRPr/>
          </a:p>
        </p:txBody>
      </p:sp>
      <p:sp>
        <p:nvSpPr>
          <p:cNvPr id="75" name="object 75"/>
          <p:cNvSpPr/>
          <p:nvPr/>
        </p:nvSpPr>
        <p:spPr>
          <a:xfrm>
            <a:off x="7764780" y="5526023"/>
            <a:ext cx="127000" cy="125095"/>
          </a:xfrm>
          <a:custGeom>
            <a:avLst/>
            <a:gdLst/>
            <a:ahLst/>
            <a:cxnLst/>
            <a:rect l="l" t="t" r="r" b="b"/>
            <a:pathLst>
              <a:path w="127000" h="125095">
                <a:moveTo>
                  <a:pt x="0" y="124967"/>
                </a:moveTo>
                <a:lnTo>
                  <a:pt x="126492" y="124967"/>
                </a:lnTo>
                <a:lnTo>
                  <a:pt x="126492" y="0"/>
                </a:lnTo>
                <a:lnTo>
                  <a:pt x="0" y="0"/>
                </a:lnTo>
                <a:lnTo>
                  <a:pt x="0" y="124967"/>
                </a:lnTo>
                <a:close/>
              </a:path>
            </a:pathLst>
          </a:custGeom>
          <a:solidFill>
            <a:srgbClr val="B8CD95"/>
          </a:solidFill>
        </p:spPr>
        <p:txBody>
          <a:bodyPr wrap="square" lIns="0" tIns="0" rIns="0" bIns="0" rtlCol="0"/>
          <a:lstStyle/>
          <a:p>
            <a:endParaRPr/>
          </a:p>
        </p:txBody>
      </p:sp>
      <p:sp>
        <p:nvSpPr>
          <p:cNvPr id="76" name="object 76"/>
          <p:cNvSpPr/>
          <p:nvPr/>
        </p:nvSpPr>
        <p:spPr>
          <a:xfrm>
            <a:off x="7764780" y="5878067"/>
            <a:ext cx="127000" cy="127000"/>
          </a:xfrm>
          <a:custGeom>
            <a:avLst/>
            <a:gdLst/>
            <a:ahLst/>
            <a:cxnLst/>
            <a:rect l="l" t="t" r="r" b="b"/>
            <a:pathLst>
              <a:path w="127000" h="127000">
                <a:moveTo>
                  <a:pt x="0" y="126491"/>
                </a:moveTo>
                <a:lnTo>
                  <a:pt x="126492" y="126491"/>
                </a:lnTo>
                <a:lnTo>
                  <a:pt x="126492" y="0"/>
                </a:lnTo>
                <a:lnTo>
                  <a:pt x="0" y="0"/>
                </a:lnTo>
                <a:lnTo>
                  <a:pt x="0" y="126491"/>
                </a:lnTo>
                <a:close/>
              </a:path>
            </a:pathLst>
          </a:custGeom>
          <a:solidFill>
            <a:srgbClr val="A99BBC"/>
          </a:solidFill>
        </p:spPr>
        <p:txBody>
          <a:bodyPr wrap="square" lIns="0" tIns="0" rIns="0" bIns="0" rtlCol="0"/>
          <a:lstStyle/>
          <a:p>
            <a:endParaRPr/>
          </a:p>
        </p:txBody>
      </p:sp>
      <p:sp>
        <p:nvSpPr>
          <p:cNvPr id="77" name="object 77"/>
          <p:cNvSpPr/>
          <p:nvPr/>
        </p:nvSpPr>
        <p:spPr>
          <a:xfrm>
            <a:off x="7764780" y="6231635"/>
            <a:ext cx="127000" cy="125095"/>
          </a:xfrm>
          <a:custGeom>
            <a:avLst/>
            <a:gdLst/>
            <a:ahLst/>
            <a:cxnLst/>
            <a:rect l="l" t="t" r="r" b="b"/>
            <a:pathLst>
              <a:path w="127000" h="125095">
                <a:moveTo>
                  <a:pt x="0" y="124967"/>
                </a:moveTo>
                <a:lnTo>
                  <a:pt x="126492" y="124967"/>
                </a:lnTo>
                <a:lnTo>
                  <a:pt x="126492" y="0"/>
                </a:lnTo>
                <a:lnTo>
                  <a:pt x="0" y="0"/>
                </a:lnTo>
                <a:lnTo>
                  <a:pt x="0" y="124967"/>
                </a:lnTo>
                <a:close/>
              </a:path>
            </a:pathLst>
          </a:custGeom>
          <a:solidFill>
            <a:srgbClr val="91C3D4"/>
          </a:solidFill>
        </p:spPr>
        <p:txBody>
          <a:bodyPr wrap="square" lIns="0" tIns="0" rIns="0" bIns="0" rtlCol="0"/>
          <a:lstStyle/>
          <a:p>
            <a:endParaRPr/>
          </a:p>
        </p:txBody>
      </p:sp>
      <p:sp>
        <p:nvSpPr>
          <p:cNvPr id="78" name="object 78"/>
          <p:cNvSpPr txBox="1"/>
          <p:nvPr/>
        </p:nvSpPr>
        <p:spPr>
          <a:xfrm>
            <a:off x="7937372" y="2515267"/>
            <a:ext cx="1091565" cy="3904615"/>
          </a:xfrm>
          <a:prstGeom prst="rect">
            <a:avLst/>
          </a:prstGeom>
        </p:spPr>
        <p:txBody>
          <a:bodyPr vert="horz" wrap="square" lIns="0" tIns="91440" rIns="0" bIns="0" rtlCol="0">
            <a:spAutoFit/>
          </a:bodyPr>
          <a:lstStyle/>
          <a:p>
            <a:pPr marL="12700">
              <a:lnSpc>
                <a:spcPct val="100000"/>
              </a:lnSpc>
              <a:spcBef>
                <a:spcPts val="720"/>
              </a:spcBef>
            </a:pPr>
            <a:r>
              <a:rPr sz="1800" dirty="0">
                <a:latin typeface="Calibri"/>
                <a:cs typeface="Calibri"/>
              </a:rPr>
              <a:t>USA</a:t>
            </a:r>
            <a:endParaRPr sz="1800">
              <a:latin typeface="Calibri"/>
              <a:cs typeface="Calibri"/>
            </a:endParaRPr>
          </a:p>
          <a:p>
            <a:pPr marL="12700">
              <a:lnSpc>
                <a:spcPct val="100000"/>
              </a:lnSpc>
              <a:spcBef>
                <a:spcPts val="615"/>
              </a:spcBef>
            </a:pPr>
            <a:r>
              <a:rPr sz="1800" spc="-5" dirty="0">
                <a:latin typeface="Calibri"/>
                <a:cs typeface="Calibri"/>
              </a:rPr>
              <a:t>UK</a:t>
            </a:r>
            <a:endParaRPr sz="1800">
              <a:latin typeface="Calibri"/>
              <a:cs typeface="Calibri"/>
            </a:endParaRPr>
          </a:p>
          <a:p>
            <a:pPr marL="12700" marR="5080">
              <a:lnSpc>
                <a:spcPct val="128499"/>
              </a:lnSpc>
            </a:pPr>
            <a:r>
              <a:rPr sz="1800" dirty="0">
                <a:latin typeface="Calibri"/>
                <a:cs typeface="Calibri"/>
              </a:rPr>
              <a:t>B</a:t>
            </a:r>
            <a:r>
              <a:rPr sz="1800" spc="-10" dirty="0">
                <a:latin typeface="Calibri"/>
                <a:cs typeface="Calibri"/>
              </a:rPr>
              <a:t>a</a:t>
            </a:r>
            <a:r>
              <a:rPr sz="1800" spc="-5" dirty="0">
                <a:latin typeface="Calibri"/>
                <a:cs typeface="Calibri"/>
              </a:rPr>
              <a:t>n</a:t>
            </a:r>
            <a:r>
              <a:rPr sz="1800" dirty="0">
                <a:latin typeface="Calibri"/>
                <a:cs typeface="Calibri"/>
              </a:rPr>
              <a:t>g</a:t>
            </a:r>
            <a:r>
              <a:rPr sz="1800" spc="-5" dirty="0">
                <a:latin typeface="Calibri"/>
                <a:cs typeface="Calibri"/>
              </a:rPr>
              <a:t>l</a:t>
            </a:r>
            <a:r>
              <a:rPr sz="1800" dirty="0">
                <a:latin typeface="Calibri"/>
                <a:cs typeface="Calibri"/>
              </a:rPr>
              <a:t>ad</a:t>
            </a:r>
            <a:r>
              <a:rPr sz="1800" spc="5" dirty="0">
                <a:latin typeface="Calibri"/>
                <a:cs typeface="Calibri"/>
              </a:rPr>
              <a:t>e</a:t>
            </a:r>
            <a:r>
              <a:rPr sz="1800" spc="-10" dirty="0">
                <a:latin typeface="Calibri"/>
                <a:cs typeface="Calibri"/>
              </a:rPr>
              <a:t>s</a:t>
            </a:r>
            <a:r>
              <a:rPr sz="1800" dirty="0">
                <a:latin typeface="Calibri"/>
                <a:cs typeface="Calibri"/>
              </a:rPr>
              <a:t>h  </a:t>
            </a:r>
            <a:r>
              <a:rPr sz="1800" spc="-5" dirty="0">
                <a:latin typeface="Calibri"/>
                <a:cs typeface="Calibri"/>
              </a:rPr>
              <a:t>Sri </a:t>
            </a:r>
            <a:r>
              <a:rPr sz="1800" spc="-10" dirty="0">
                <a:latin typeface="Calibri"/>
                <a:cs typeface="Calibri"/>
              </a:rPr>
              <a:t>Lanka  Canada  </a:t>
            </a:r>
            <a:r>
              <a:rPr sz="1800" spc="-5" dirty="0">
                <a:latin typeface="Calibri"/>
                <a:cs typeface="Calibri"/>
              </a:rPr>
              <a:t>France  Germany  Australia  Malaysia  Japan  Others</a:t>
            </a:r>
            <a:endParaRPr sz="1800">
              <a:latin typeface="Calibri"/>
              <a:cs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86993" y="1424177"/>
            <a:ext cx="7561732" cy="571753"/>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535940" y="2452573"/>
            <a:ext cx="8074659" cy="3977004"/>
          </a:xfrm>
          <a:prstGeom prst="rect">
            <a:avLst/>
          </a:prstGeom>
        </p:spPr>
        <p:txBody>
          <a:bodyPr vert="horz" wrap="square" lIns="0" tIns="12700" rIns="0" bIns="0" rtlCol="0">
            <a:spAutoFit/>
          </a:bodyPr>
          <a:lstStyle/>
          <a:p>
            <a:pPr marL="355600" indent="-343535">
              <a:lnSpc>
                <a:spcPct val="100000"/>
              </a:lnSpc>
              <a:spcBef>
                <a:spcPts val="100"/>
              </a:spcBef>
              <a:buFont typeface="Arial"/>
              <a:buChar char="•"/>
              <a:tabLst>
                <a:tab pos="355600" algn="l"/>
                <a:tab pos="356235" algn="l"/>
                <a:tab pos="1522730" algn="l"/>
                <a:tab pos="1943735" algn="l"/>
                <a:tab pos="2586990" algn="l"/>
                <a:tab pos="3733165" algn="l"/>
                <a:tab pos="4341495" algn="l"/>
                <a:tab pos="5659755" algn="l"/>
                <a:tab pos="6655434" algn="l"/>
                <a:tab pos="6958330" algn="l"/>
                <a:tab pos="7618730" algn="l"/>
              </a:tabLst>
            </a:pPr>
            <a:r>
              <a:rPr sz="2400" dirty="0">
                <a:solidFill>
                  <a:srgbClr val="DA5003"/>
                </a:solidFill>
                <a:latin typeface="Times New Roman"/>
                <a:cs typeface="Times New Roman"/>
              </a:rPr>
              <a:t>C</a:t>
            </a:r>
            <a:r>
              <a:rPr sz="2400" spc="-10" dirty="0">
                <a:solidFill>
                  <a:srgbClr val="DA5003"/>
                </a:solidFill>
                <a:latin typeface="Times New Roman"/>
                <a:cs typeface="Times New Roman"/>
              </a:rPr>
              <a:t>o</a:t>
            </a:r>
            <a:r>
              <a:rPr sz="2400" dirty="0">
                <a:solidFill>
                  <a:srgbClr val="DA5003"/>
                </a:solidFill>
                <a:latin typeface="Times New Roman"/>
                <a:cs typeface="Times New Roman"/>
              </a:rPr>
              <a:t>untry	</a:t>
            </a:r>
            <a:r>
              <a:rPr sz="2400" spc="-5" dirty="0">
                <a:solidFill>
                  <a:srgbClr val="DA5003"/>
                </a:solidFill>
                <a:latin typeface="Times New Roman"/>
                <a:cs typeface="Times New Roman"/>
              </a:rPr>
              <a:t>o</a:t>
            </a:r>
            <a:r>
              <a:rPr sz="2400" dirty="0">
                <a:solidFill>
                  <a:srgbClr val="DA5003"/>
                </a:solidFill>
                <a:latin typeface="Times New Roman"/>
                <a:cs typeface="Times New Roman"/>
              </a:rPr>
              <a:t>f	r</a:t>
            </a:r>
            <a:r>
              <a:rPr sz="2400" spc="5" dirty="0">
                <a:solidFill>
                  <a:srgbClr val="DA5003"/>
                </a:solidFill>
                <a:latin typeface="Times New Roman"/>
                <a:cs typeface="Times New Roman"/>
              </a:rPr>
              <a:t>i</a:t>
            </a:r>
            <a:r>
              <a:rPr sz="2400" dirty="0">
                <a:solidFill>
                  <a:srgbClr val="DA5003"/>
                </a:solidFill>
                <a:latin typeface="Times New Roman"/>
                <a:cs typeface="Times New Roman"/>
              </a:rPr>
              <a:t>ch	h</a:t>
            </a:r>
            <a:r>
              <a:rPr sz="2400" spc="-15" dirty="0">
                <a:solidFill>
                  <a:srgbClr val="DA5003"/>
                </a:solidFill>
                <a:latin typeface="Times New Roman"/>
                <a:cs typeface="Times New Roman"/>
              </a:rPr>
              <a:t>e</a:t>
            </a:r>
            <a:r>
              <a:rPr sz="2400" dirty="0">
                <a:solidFill>
                  <a:srgbClr val="DA5003"/>
                </a:solidFill>
                <a:latin typeface="Times New Roman"/>
                <a:cs typeface="Times New Roman"/>
              </a:rPr>
              <a:t>ri</a:t>
            </a:r>
            <a:r>
              <a:rPr sz="2400" spc="-15" dirty="0">
                <a:solidFill>
                  <a:srgbClr val="DA5003"/>
                </a:solidFill>
                <a:latin typeface="Times New Roman"/>
                <a:cs typeface="Times New Roman"/>
              </a:rPr>
              <a:t>t</a:t>
            </a:r>
            <a:r>
              <a:rPr sz="2400" spc="-10" dirty="0">
                <a:solidFill>
                  <a:srgbClr val="DA5003"/>
                </a:solidFill>
                <a:latin typeface="Times New Roman"/>
                <a:cs typeface="Times New Roman"/>
              </a:rPr>
              <a:t>a</a:t>
            </a:r>
            <a:r>
              <a:rPr sz="2400" dirty="0">
                <a:solidFill>
                  <a:srgbClr val="DA5003"/>
                </a:solidFill>
                <a:latin typeface="Times New Roman"/>
                <a:cs typeface="Times New Roman"/>
              </a:rPr>
              <a:t>ge	and	tra</a:t>
            </a:r>
            <a:r>
              <a:rPr sz="2400" spc="-20" dirty="0">
                <a:solidFill>
                  <a:srgbClr val="DA5003"/>
                </a:solidFill>
                <a:latin typeface="Times New Roman"/>
                <a:cs typeface="Times New Roman"/>
              </a:rPr>
              <a:t>d</a:t>
            </a:r>
            <a:r>
              <a:rPr sz="2400" spc="-10" dirty="0">
                <a:solidFill>
                  <a:srgbClr val="DA5003"/>
                </a:solidFill>
                <a:latin typeface="Times New Roman"/>
                <a:cs typeface="Times New Roman"/>
              </a:rPr>
              <a:t>i</a:t>
            </a:r>
            <a:r>
              <a:rPr sz="2400" dirty="0">
                <a:solidFill>
                  <a:srgbClr val="DA5003"/>
                </a:solidFill>
                <a:latin typeface="Times New Roman"/>
                <a:cs typeface="Times New Roman"/>
              </a:rPr>
              <a:t>t</a:t>
            </a:r>
            <a:r>
              <a:rPr sz="2400" spc="5" dirty="0">
                <a:solidFill>
                  <a:srgbClr val="DA5003"/>
                </a:solidFill>
                <a:latin typeface="Times New Roman"/>
                <a:cs typeface="Times New Roman"/>
              </a:rPr>
              <a:t>i</a:t>
            </a:r>
            <a:r>
              <a:rPr sz="2400" dirty="0">
                <a:solidFill>
                  <a:srgbClr val="DA5003"/>
                </a:solidFill>
                <a:latin typeface="Times New Roman"/>
                <a:cs typeface="Times New Roman"/>
              </a:rPr>
              <a:t>ons	ha</a:t>
            </a:r>
            <a:r>
              <a:rPr sz="2400" spc="-15" dirty="0">
                <a:solidFill>
                  <a:srgbClr val="DA5003"/>
                </a:solidFill>
                <a:latin typeface="Times New Roman"/>
                <a:cs typeface="Times New Roman"/>
              </a:rPr>
              <a:t>v</a:t>
            </a:r>
            <a:r>
              <a:rPr sz="2400" dirty="0">
                <a:solidFill>
                  <a:srgbClr val="DA5003"/>
                </a:solidFill>
                <a:latin typeface="Times New Roman"/>
                <a:cs typeface="Times New Roman"/>
              </a:rPr>
              <a:t>i</a:t>
            </a:r>
            <a:r>
              <a:rPr sz="2400" spc="-10" dirty="0">
                <a:solidFill>
                  <a:srgbClr val="DA5003"/>
                </a:solidFill>
                <a:latin typeface="Times New Roman"/>
                <a:cs typeface="Times New Roman"/>
              </a:rPr>
              <a:t>n</a:t>
            </a:r>
            <a:r>
              <a:rPr sz="2400" dirty="0">
                <a:solidFill>
                  <a:srgbClr val="DA5003"/>
                </a:solidFill>
                <a:latin typeface="Times New Roman"/>
                <a:cs typeface="Times New Roman"/>
              </a:rPr>
              <a:t>g	a	vast	</a:t>
            </a:r>
            <a:r>
              <a:rPr sz="2400" spc="-10" dirty="0">
                <a:solidFill>
                  <a:srgbClr val="DA5003"/>
                </a:solidFill>
                <a:latin typeface="Times New Roman"/>
                <a:cs typeface="Times New Roman"/>
              </a:rPr>
              <a:t>a</a:t>
            </a:r>
            <a:r>
              <a:rPr sz="2400" dirty="0">
                <a:solidFill>
                  <a:srgbClr val="DA5003"/>
                </a:solidFill>
                <a:latin typeface="Times New Roman"/>
                <a:cs typeface="Times New Roman"/>
              </a:rPr>
              <a:t>nd</a:t>
            </a:r>
            <a:endParaRPr sz="2400">
              <a:latin typeface="Times New Roman"/>
              <a:cs typeface="Times New Roman"/>
            </a:endParaRPr>
          </a:p>
          <a:p>
            <a:pPr marL="355600">
              <a:lnSpc>
                <a:spcPct val="100000"/>
              </a:lnSpc>
              <a:spcBef>
                <a:spcPts val="5"/>
              </a:spcBef>
            </a:pPr>
            <a:r>
              <a:rPr sz="2400" dirty="0">
                <a:solidFill>
                  <a:srgbClr val="DA5003"/>
                </a:solidFill>
                <a:latin typeface="Times New Roman"/>
                <a:cs typeface="Times New Roman"/>
              </a:rPr>
              <a:t>varied</a:t>
            </a:r>
            <a:r>
              <a:rPr sz="2400" spc="-20" dirty="0">
                <a:solidFill>
                  <a:srgbClr val="DA5003"/>
                </a:solidFill>
                <a:latin typeface="Times New Roman"/>
                <a:cs typeface="Times New Roman"/>
              </a:rPr>
              <a:t> history.</a:t>
            </a:r>
            <a:endParaRPr sz="2400">
              <a:latin typeface="Times New Roman"/>
              <a:cs typeface="Times New Roman"/>
            </a:endParaRPr>
          </a:p>
          <a:p>
            <a:pPr marL="355600" marR="6350" indent="-343535">
              <a:lnSpc>
                <a:spcPct val="100000"/>
              </a:lnSpc>
              <a:spcBef>
                <a:spcPts val="575"/>
              </a:spcBef>
              <a:buFont typeface="Arial"/>
              <a:buChar char="•"/>
              <a:tabLst>
                <a:tab pos="355600" algn="l"/>
                <a:tab pos="356235" algn="l"/>
                <a:tab pos="1265555" algn="l"/>
                <a:tab pos="1649095" algn="l"/>
                <a:tab pos="2658745" algn="l"/>
                <a:tab pos="4156710" algn="l"/>
                <a:tab pos="4726940" algn="l"/>
                <a:tab pos="6226810" algn="l"/>
                <a:tab pos="7120255" algn="l"/>
                <a:tab pos="7824470" algn="l"/>
              </a:tabLst>
            </a:pPr>
            <a:r>
              <a:rPr sz="2400" spc="-5" dirty="0">
                <a:solidFill>
                  <a:srgbClr val="DA5003"/>
                </a:solidFill>
                <a:latin typeface="Times New Roman"/>
                <a:cs typeface="Times New Roman"/>
              </a:rPr>
              <a:t>Places	of	</a:t>
            </a:r>
            <a:r>
              <a:rPr sz="2400" spc="-10" dirty="0">
                <a:solidFill>
                  <a:srgbClr val="DA5003"/>
                </a:solidFill>
                <a:latin typeface="Times New Roman"/>
                <a:cs typeface="Times New Roman"/>
              </a:rPr>
              <a:t>a</a:t>
            </a:r>
            <a:r>
              <a:rPr sz="2400" dirty="0">
                <a:solidFill>
                  <a:srgbClr val="DA5003"/>
                </a:solidFill>
                <a:latin typeface="Times New Roman"/>
                <a:cs typeface="Times New Roman"/>
              </a:rPr>
              <a:t>ncie</a:t>
            </a:r>
            <a:r>
              <a:rPr sz="2400" spc="-15" dirty="0">
                <a:solidFill>
                  <a:srgbClr val="DA5003"/>
                </a:solidFill>
                <a:latin typeface="Times New Roman"/>
                <a:cs typeface="Times New Roman"/>
              </a:rPr>
              <a:t>n</a:t>
            </a:r>
            <a:r>
              <a:rPr sz="2400" dirty="0">
                <a:solidFill>
                  <a:srgbClr val="DA5003"/>
                </a:solidFill>
                <a:latin typeface="Times New Roman"/>
                <a:cs typeface="Times New Roman"/>
              </a:rPr>
              <a:t>t	</a:t>
            </a:r>
            <a:r>
              <a:rPr sz="2400" spc="-10" dirty="0">
                <a:solidFill>
                  <a:srgbClr val="DA5003"/>
                </a:solidFill>
                <a:latin typeface="Times New Roman"/>
                <a:cs typeface="Times New Roman"/>
              </a:rPr>
              <a:t>c</a:t>
            </a:r>
            <a:r>
              <a:rPr sz="2400" dirty="0">
                <a:solidFill>
                  <a:srgbClr val="DA5003"/>
                </a:solidFill>
                <a:latin typeface="Times New Roman"/>
                <a:cs typeface="Times New Roman"/>
              </a:rPr>
              <a:t>i</a:t>
            </a:r>
            <a:r>
              <a:rPr sz="2400" spc="-10" dirty="0">
                <a:solidFill>
                  <a:srgbClr val="DA5003"/>
                </a:solidFill>
                <a:latin typeface="Times New Roman"/>
                <a:cs typeface="Times New Roman"/>
              </a:rPr>
              <a:t>v</a:t>
            </a:r>
            <a:r>
              <a:rPr sz="2400" dirty="0">
                <a:solidFill>
                  <a:srgbClr val="DA5003"/>
                </a:solidFill>
                <a:latin typeface="Times New Roman"/>
                <a:cs typeface="Times New Roman"/>
              </a:rPr>
              <a:t>il</a:t>
            </a:r>
            <a:r>
              <a:rPr sz="2400" spc="-10" dirty="0">
                <a:solidFill>
                  <a:srgbClr val="DA5003"/>
                </a:solidFill>
                <a:latin typeface="Times New Roman"/>
                <a:cs typeface="Times New Roman"/>
              </a:rPr>
              <a:t>i</a:t>
            </a:r>
            <a:r>
              <a:rPr sz="2400" dirty="0">
                <a:solidFill>
                  <a:srgbClr val="DA5003"/>
                </a:solidFill>
                <a:latin typeface="Times New Roman"/>
                <a:cs typeface="Times New Roman"/>
              </a:rPr>
              <a:t>z</a:t>
            </a:r>
            <a:r>
              <a:rPr sz="2400" spc="-10" dirty="0">
                <a:solidFill>
                  <a:srgbClr val="DA5003"/>
                </a:solidFill>
                <a:latin typeface="Times New Roman"/>
                <a:cs typeface="Times New Roman"/>
              </a:rPr>
              <a:t>a</a:t>
            </a:r>
            <a:r>
              <a:rPr sz="2400" dirty="0">
                <a:solidFill>
                  <a:srgbClr val="DA5003"/>
                </a:solidFill>
                <a:latin typeface="Times New Roman"/>
                <a:cs typeface="Times New Roman"/>
              </a:rPr>
              <a:t>tion	and	</a:t>
            </a:r>
            <a:r>
              <a:rPr sz="2400" spc="-5" dirty="0">
                <a:solidFill>
                  <a:srgbClr val="DA5003"/>
                </a:solidFill>
                <a:latin typeface="Times New Roman"/>
                <a:cs typeface="Times New Roman"/>
              </a:rPr>
              <a:t>set</a:t>
            </a:r>
            <a:r>
              <a:rPr sz="2400" spc="-15" dirty="0">
                <a:solidFill>
                  <a:srgbClr val="DA5003"/>
                </a:solidFill>
                <a:latin typeface="Times New Roman"/>
                <a:cs typeface="Times New Roman"/>
              </a:rPr>
              <a:t>t</a:t>
            </a:r>
            <a:r>
              <a:rPr sz="2400" dirty="0">
                <a:solidFill>
                  <a:srgbClr val="DA5003"/>
                </a:solidFill>
                <a:latin typeface="Times New Roman"/>
                <a:cs typeface="Times New Roman"/>
              </a:rPr>
              <a:t>le</a:t>
            </a:r>
            <a:r>
              <a:rPr sz="2400" spc="-15" dirty="0">
                <a:solidFill>
                  <a:srgbClr val="DA5003"/>
                </a:solidFill>
                <a:latin typeface="Times New Roman"/>
                <a:cs typeface="Times New Roman"/>
              </a:rPr>
              <a:t>m</a:t>
            </a:r>
            <a:r>
              <a:rPr sz="2400" dirty="0">
                <a:solidFill>
                  <a:srgbClr val="DA5003"/>
                </a:solidFill>
                <a:latin typeface="Times New Roman"/>
                <a:cs typeface="Times New Roman"/>
              </a:rPr>
              <a:t>ents	dating	</a:t>
            </a:r>
            <a:r>
              <a:rPr sz="2400" spc="-10" dirty="0">
                <a:solidFill>
                  <a:srgbClr val="DA5003"/>
                </a:solidFill>
                <a:latin typeface="Times New Roman"/>
                <a:cs typeface="Times New Roman"/>
              </a:rPr>
              <a:t>b</a:t>
            </a:r>
            <a:r>
              <a:rPr sz="2400" dirty="0">
                <a:solidFill>
                  <a:srgbClr val="DA5003"/>
                </a:solidFill>
                <a:latin typeface="Times New Roman"/>
                <a:cs typeface="Times New Roman"/>
              </a:rPr>
              <a:t>a</a:t>
            </a:r>
            <a:r>
              <a:rPr sz="2400" spc="5" dirty="0">
                <a:solidFill>
                  <a:srgbClr val="DA5003"/>
                </a:solidFill>
                <a:latin typeface="Times New Roman"/>
                <a:cs typeface="Times New Roman"/>
              </a:rPr>
              <a:t>c</a:t>
            </a:r>
            <a:r>
              <a:rPr sz="2400" dirty="0">
                <a:solidFill>
                  <a:srgbClr val="DA5003"/>
                </a:solidFill>
                <a:latin typeface="Times New Roman"/>
                <a:cs typeface="Times New Roman"/>
              </a:rPr>
              <a:t>k	</a:t>
            </a:r>
            <a:r>
              <a:rPr sz="2400" spc="-10" dirty="0">
                <a:solidFill>
                  <a:srgbClr val="DA5003"/>
                </a:solidFill>
                <a:latin typeface="Times New Roman"/>
                <a:cs typeface="Times New Roman"/>
              </a:rPr>
              <a:t>to  </a:t>
            </a:r>
            <a:r>
              <a:rPr sz="2400" dirty="0">
                <a:solidFill>
                  <a:srgbClr val="DA5003"/>
                </a:solidFill>
                <a:latin typeface="Times New Roman"/>
                <a:cs typeface="Times New Roman"/>
              </a:rPr>
              <a:t>several centuries present in</a:t>
            </a:r>
            <a:r>
              <a:rPr sz="2400" spc="-60" dirty="0">
                <a:solidFill>
                  <a:srgbClr val="DA5003"/>
                </a:solidFill>
                <a:latin typeface="Times New Roman"/>
                <a:cs typeface="Times New Roman"/>
              </a:rPr>
              <a:t> </a:t>
            </a:r>
            <a:r>
              <a:rPr sz="2400" dirty="0">
                <a:solidFill>
                  <a:srgbClr val="DA5003"/>
                </a:solidFill>
                <a:latin typeface="Times New Roman"/>
                <a:cs typeface="Times New Roman"/>
              </a:rPr>
              <a:t>India.</a:t>
            </a:r>
            <a:endParaRPr sz="2400">
              <a:latin typeface="Times New Roman"/>
              <a:cs typeface="Times New Roman"/>
            </a:endParaRPr>
          </a:p>
          <a:p>
            <a:pPr marL="355600" marR="5080" indent="-343535">
              <a:lnSpc>
                <a:spcPct val="100000"/>
              </a:lnSpc>
              <a:spcBef>
                <a:spcPts val="575"/>
              </a:spcBef>
              <a:buFont typeface="Arial"/>
              <a:buChar char="•"/>
              <a:tabLst>
                <a:tab pos="355600" algn="l"/>
                <a:tab pos="356235" algn="l"/>
              </a:tabLst>
            </a:pPr>
            <a:r>
              <a:rPr sz="2400" dirty="0">
                <a:solidFill>
                  <a:srgbClr val="DA5003"/>
                </a:solidFill>
                <a:latin typeface="Times New Roman"/>
                <a:cs typeface="Times New Roman"/>
              </a:rPr>
              <a:t>Unity in </a:t>
            </a:r>
            <a:r>
              <a:rPr sz="2400" spc="-5" dirty="0">
                <a:solidFill>
                  <a:srgbClr val="DA5003"/>
                </a:solidFill>
                <a:latin typeface="Times New Roman"/>
                <a:cs typeface="Times New Roman"/>
              </a:rPr>
              <a:t>Diversity </a:t>
            </a:r>
            <a:r>
              <a:rPr sz="2400" dirty="0">
                <a:solidFill>
                  <a:srgbClr val="DA5003"/>
                </a:solidFill>
                <a:latin typeface="Times New Roman"/>
                <a:cs typeface="Times New Roman"/>
              </a:rPr>
              <a:t>i.e.. </a:t>
            </a:r>
            <a:r>
              <a:rPr sz="2400" spc="-5" dirty="0">
                <a:solidFill>
                  <a:srgbClr val="DA5003"/>
                </a:solidFill>
                <a:latin typeface="Times New Roman"/>
                <a:cs typeface="Times New Roman"/>
              </a:rPr>
              <a:t>Multicultural people staying together </a:t>
            </a:r>
            <a:r>
              <a:rPr sz="2400" spc="5" dirty="0">
                <a:solidFill>
                  <a:srgbClr val="DA5003"/>
                </a:solidFill>
                <a:latin typeface="Times New Roman"/>
                <a:cs typeface="Times New Roman"/>
              </a:rPr>
              <a:t>in  </a:t>
            </a:r>
            <a:r>
              <a:rPr sz="2400" dirty="0">
                <a:solidFill>
                  <a:srgbClr val="DA5003"/>
                </a:solidFill>
                <a:latin typeface="Times New Roman"/>
                <a:cs typeface="Times New Roman"/>
              </a:rPr>
              <a:t>the </a:t>
            </a:r>
            <a:r>
              <a:rPr sz="2400" spc="-5" dirty="0">
                <a:solidFill>
                  <a:srgbClr val="DA5003"/>
                </a:solidFill>
                <a:latin typeface="Times New Roman"/>
                <a:cs typeface="Times New Roman"/>
              </a:rPr>
              <a:t>same</a:t>
            </a:r>
            <a:r>
              <a:rPr sz="2400" spc="-10" dirty="0">
                <a:solidFill>
                  <a:srgbClr val="DA5003"/>
                </a:solidFill>
                <a:latin typeface="Times New Roman"/>
                <a:cs typeface="Times New Roman"/>
              </a:rPr>
              <a:t> </a:t>
            </a:r>
            <a:r>
              <a:rPr sz="2400" spc="-20" dirty="0">
                <a:solidFill>
                  <a:srgbClr val="DA5003"/>
                </a:solidFill>
                <a:latin typeface="Times New Roman"/>
                <a:cs typeface="Times New Roman"/>
              </a:rPr>
              <a:t>country.</a:t>
            </a:r>
            <a:endParaRPr sz="2400">
              <a:latin typeface="Times New Roman"/>
              <a:cs typeface="Times New Roman"/>
            </a:endParaRPr>
          </a:p>
          <a:p>
            <a:pPr marL="355600" indent="-343535">
              <a:lnSpc>
                <a:spcPct val="100000"/>
              </a:lnSpc>
              <a:spcBef>
                <a:spcPts val="580"/>
              </a:spcBef>
              <a:buFont typeface="Arial"/>
              <a:buChar char="•"/>
              <a:tabLst>
                <a:tab pos="355600" algn="l"/>
                <a:tab pos="356235" algn="l"/>
              </a:tabLst>
            </a:pPr>
            <a:r>
              <a:rPr sz="2400" spc="-5" dirty="0">
                <a:solidFill>
                  <a:srgbClr val="DA5003"/>
                </a:solidFill>
                <a:latin typeface="Times New Roman"/>
                <a:cs typeface="Times New Roman"/>
              </a:rPr>
              <a:t>One </a:t>
            </a:r>
            <a:r>
              <a:rPr sz="2400" dirty="0">
                <a:solidFill>
                  <a:srgbClr val="DA5003"/>
                </a:solidFill>
                <a:latin typeface="Times New Roman"/>
                <a:cs typeface="Times New Roman"/>
              </a:rPr>
              <a:t>of the </a:t>
            </a:r>
            <a:r>
              <a:rPr sz="2400" spc="-5" dirty="0">
                <a:solidFill>
                  <a:srgbClr val="DA5003"/>
                </a:solidFill>
                <a:latin typeface="Times New Roman"/>
                <a:cs typeface="Times New Roman"/>
              </a:rPr>
              <a:t>fastest </a:t>
            </a:r>
            <a:r>
              <a:rPr sz="2400" dirty="0">
                <a:solidFill>
                  <a:srgbClr val="DA5003"/>
                </a:solidFill>
                <a:latin typeface="Times New Roman"/>
                <a:cs typeface="Times New Roman"/>
              </a:rPr>
              <a:t>growing </a:t>
            </a:r>
            <a:r>
              <a:rPr sz="2400" spc="-5" dirty="0">
                <a:solidFill>
                  <a:srgbClr val="DA5003"/>
                </a:solidFill>
                <a:latin typeface="Times New Roman"/>
                <a:cs typeface="Times New Roman"/>
              </a:rPr>
              <a:t>economies </a:t>
            </a:r>
            <a:r>
              <a:rPr sz="2400" dirty="0">
                <a:solidFill>
                  <a:srgbClr val="DA5003"/>
                </a:solidFill>
                <a:latin typeface="Times New Roman"/>
                <a:cs typeface="Times New Roman"/>
              </a:rPr>
              <a:t>of the</a:t>
            </a:r>
            <a:r>
              <a:rPr sz="2400" spc="-50" dirty="0">
                <a:solidFill>
                  <a:srgbClr val="DA5003"/>
                </a:solidFill>
                <a:latin typeface="Times New Roman"/>
                <a:cs typeface="Times New Roman"/>
              </a:rPr>
              <a:t> </a:t>
            </a:r>
            <a:r>
              <a:rPr sz="2400" dirty="0">
                <a:solidFill>
                  <a:srgbClr val="DA5003"/>
                </a:solidFill>
                <a:latin typeface="Times New Roman"/>
                <a:cs typeface="Times New Roman"/>
              </a:rPr>
              <a:t>world.</a:t>
            </a:r>
            <a:endParaRPr sz="2400">
              <a:latin typeface="Times New Roman"/>
              <a:cs typeface="Times New Roman"/>
            </a:endParaRPr>
          </a:p>
          <a:p>
            <a:pPr marL="355600" marR="5080" indent="-343535" algn="just">
              <a:lnSpc>
                <a:spcPct val="100000"/>
              </a:lnSpc>
              <a:spcBef>
                <a:spcPts val="575"/>
              </a:spcBef>
              <a:buFont typeface="Arial"/>
              <a:buChar char="•"/>
              <a:tabLst>
                <a:tab pos="356235" algn="l"/>
              </a:tabLst>
            </a:pPr>
            <a:r>
              <a:rPr sz="2400" dirty="0">
                <a:solidFill>
                  <a:srgbClr val="DA5003"/>
                </a:solidFill>
                <a:latin typeface="Times New Roman"/>
                <a:cs typeface="Times New Roman"/>
              </a:rPr>
              <a:t>India has </a:t>
            </a:r>
            <a:r>
              <a:rPr sz="2400" spc="-5" dirty="0">
                <a:solidFill>
                  <a:srgbClr val="DA5003"/>
                </a:solidFill>
                <a:latin typeface="Times New Roman"/>
                <a:cs typeface="Times New Roman"/>
              </a:rPr>
              <a:t>been maintaining good </a:t>
            </a:r>
            <a:r>
              <a:rPr sz="2400" dirty="0">
                <a:solidFill>
                  <a:srgbClr val="DA5003"/>
                </a:solidFill>
                <a:latin typeface="Times New Roman"/>
                <a:cs typeface="Times New Roman"/>
              </a:rPr>
              <a:t>and </a:t>
            </a:r>
            <a:r>
              <a:rPr sz="2400" spc="-5" dirty="0">
                <a:solidFill>
                  <a:srgbClr val="DA5003"/>
                </a:solidFill>
                <a:latin typeface="Times New Roman"/>
                <a:cs typeface="Times New Roman"/>
              </a:rPr>
              <a:t>cordial relationship </a:t>
            </a:r>
            <a:r>
              <a:rPr sz="2400" spc="-10" dirty="0">
                <a:solidFill>
                  <a:srgbClr val="DA5003"/>
                </a:solidFill>
                <a:latin typeface="Times New Roman"/>
                <a:cs typeface="Times New Roman"/>
              </a:rPr>
              <a:t>with  different </a:t>
            </a:r>
            <a:r>
              <a:rPr sz="2400" spc="-5" dirty="0">
                <a:solidFill>
                  <a:srgbClr val="DA5003"/>
                </a:solidFill>
                <a:latin typeface="Times New Roman"/>
                <a:cs typeface="Times New Roman"/>
              </a:rPr>
              <a:t>countries </a:t>
            </a:r>
            <a:r>
              <a:rPr sz="2400" spc="-10" dirty="0">
                <a:solidFill>
                  <a:srgbClr val="DA5003"/>
                </a:solidFill>
                <a:latin typeface="Times New Roman"/>
                <a:cs typeface="Times New Roman"/>
              </a:rPr>
              <a:t>which </a:t>
            </a:r>
            <a:r>
              <a:rPr sz="2400" dirty="0">
                <a:solidFill>
                  <a:srgbClr val="DA5003"/>
                </a:solidFill>
                <a:latin typeface="Times New Roman"/>
                <a:cs typeface="Times New Roman"/>
              </a:rPr>
              <a:t>helps </a:t>
            </a:r>
            <a:r>
              <a:rPr sz="2400" spc="-5" dirty="0">
                <a:solidFill>
                  <a:srgbClr val="DA5003"/>
                </a:solidFill>
                <a:latin typeface="Times New Roman"/>
                <a:cs typeface="Times New Roman"/>
              </a:rPr>
              <a:t>the </a:t>
            </a:r>
            <a:r>
              <a:rPr sz="2400" dirty="0">
                <a:solidFill>
                  <a:srgbClr val="DA5003"/>
                </a:solidFill>
                <a:latin typeface="Times New Roman"/>
                <a:cs typeface="Times New Roman"/>
              </a:rPr>
              <a:t>people of </a:t>
            </a:r>
            <a:r>
              <a:rPr sz="2400" spc="-5" dirty="0">
                <a:solidFill>
                  <a:srgbClr val="DA5003"/>
                </a:solidFill>
                <a:latin typeface="Times New Roman"/>
                <a:cs typeface="Times New Roman"/>
              </a:rPr>
              <a:t>those countries </a:t>
            </a:r>
            <a:r>
              <a:rPr sz="2400" spc="5" dirty="0">
                <a:solidFill>
                  <a:srgbClr val="DA5003"/>
                </a:solidFill>
                <a:latin typeface="Times New Roman"/>
                <a:cs typeface="Times New Roman"/>
              </a:rPr>
              <a:t>to  </a:t>
            </a:r>
            <a:r>
              <a:rPr sz="2400" dirty="0">
                <a:solidFill>
                  <a:srgbClr val="DA5003"/>
                </a:solidFill>
                <a:latin typeface="Times New Roman"/>
                <a:cs typeface="Times New Roman"/>
              </a:rPr>
              <a:t>get the visas easily to visit</a:t>
            </a:r>
            <a:r>
              <a:rPr sz="2400" spc="-100" dirty="0">
                <a:solidFill>
                  <a:srgbClr val="DA5003"/>
                </a:solidFill>
                <a:latin typeface="Times New Roman"/>
                <a:cs typeface="Times New Roman"/>
              </a:rPr>
              <a:t> </a:t>
            </a:r>
            <a:r>
              <a:rPr sz="2400" dirty="0">
                <a:solidFill>
                  <a:srgbClr val="DA5003"/>
                </a:solidFill>
                <a:latin typeface="Times New Roman"/>
                <a:cs typeface="Times New Roman"/>
              </a:rPr>
              <a:t>India.</a:t>
            </a:r>
            <a:endParaRPr sz="2400">
              <a:latin typeface="Times New Roman"/>
              <a:cs typeface="Times New Roman"/>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TotalTime>
  <Words>601</Words>
  <Application>Microsoft Office PowerPoint</Application>
  <PresentationFormat>On-screen Show (4:3)</PresentationFormat>
  <Paragraphs>99</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Tourism and Travel Management in India</vt:lpstr>
      <vt:lpstr>Slide 2</vt:lpstr>
      <vt:lpstr>Slide 3</vt:lpstr>
      <vt:lpstr>The World Tourism Organization defines tourists as people  “traveling to and staying in places outside their usual  environment for not more than one consecutive year for leisure,  business and other purposes”.</vt:lpstr>
      <vt:lpstr>Slide 5</vt:lpstr>
      <vt:lpstr>Slide 6</vt:lpstr>
      <vt:lpstr>The number of FTAs in India during:</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In the year 2002, the Government of India announced a New  Tourism Policy.</vt:lpstr>
      <vt:lpstr>Slide 24</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JAMAL MOHIDEEN</dc:creator>
  <cp:lastModifiedBy>TNPSC</cp:lastModifiedBy>
  <cp:revision>3</cp:revision>
  <dcterms:created xsi:type="dcterms:W3CDTF">2021-01-29T10:48:47Z</dcterms:created>
  <dcterms:modified xsi:type="dcterms:W3CDTF">2021-01-29T11:25:24Z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2014-06-30T00:00:00Z</vt:filetime>
  </property>
  <property fmtid="{D5CDD505-2E9C-101B-9397-08002B2CF9AE}" pid="3" name="Creator">
    <vt:lpwstr>Microsoft® PowerPoint® 2013</vt:lpwstr>
  </property>
  <property fmtid="{D5CDD505-2E9C-101B-9397-08002B2CF9AE}" pid="4" name="LastSaved">
    <vt:filetime>2021-01-29T00:00:00Z</vt:filetime>
  </property>
</Properties>
</file>