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86D6-FB70-4751-88B0-8CE930E0D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55FED-273C-42DC-A231-57366B888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15C21-3117-4E80-8804-ACFBAF03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31A7E-0A98-44B3-8F0B-536856A1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2CDE5-A938-4446-9727-D843D8C0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976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CC4A-B424-4C79-A47A-3E630F33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0A637A-4006-4666-B9C1-16D2400A9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6EC94-9EFB-4F8D-9660-643CAC50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E4125-6A8E-4785-A51E-EA533E64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59CC3-5CC7-4037-BD15-AA930966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960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EE2BE-482B-47D3-AFBE-C9CE93619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A3FAB-D0D2-42B0-AE76-46E31F9C5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90CFB-B02D-4E95-AD99-3DD32B773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9F7B0-5EEC-4615-98B3-2E0AB346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72362-17DE-4A28-8F52-D5331ACD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37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C6F37-BB9A-48CD-BCDD-2D4B94592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769E-1DF5-47B6-89F5-77F7EC881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1F380-EED3-4978-8F0A-9798347B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FF3C7-D715-4793-B64C-E0D6B1C7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45413-B13A-45DB-8CAD-F05F6CBD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251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7F6C-A431-4973-A9FC-34D6CE22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5596F-C42A-4C16-8151-43DFFECD9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98211-B9CB-4EAD-BD4F-D4B5FF7E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D72D-42D3-45CA-A2DF-2B1149E7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95371-3175-4552-8619-F1491FCC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0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38BF-FCFA-4C45-89BD-F303567F4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E15F-DEE9-4149-BC6A-069469B10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FCF51-DC17-4C75-A9A2-8C8FD7CC5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0DB43-64EC-4B3E-8042-A95F6AD1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FFA16-37BA-4009-8888-4A73249A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47C70-ACFB-49CA-A69D-BB9EF890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078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B1A9-6AFE-460C-87F8-B1D56DD5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1BE1D-62B8-4903-87C8-1096344F0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8158F-9109-4CF8-9C2E-470CEC748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B55EE-D5B9-488E-820C-EAE3A756E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4CF7E1-AEFB-4AE6-82B3-1C53217E9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C825B1-614A-4FD9-A01F-4318C45E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01DD4-E8E7-4238-8ADB-20F2F799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00592-E2D4-4669-9321-74898A70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637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F0E8E-01EE-4305-BF3F-C5CBEB67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E7D2DD-002D-474A-BD25-5A21AE20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EC85B-3E75-47F2-B3CA-AAEE667C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AA3F5-B7F1-4D82-9B49-49F241BD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8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866F5-ECD7-4F28-83A6-C0D2E706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BEAE3-C5E2-4687-B363-3750CA81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B0162-B67C-473D-BDA5-5AFCF226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78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26270-3ACE-45B1-A9CD-95A3EE3C3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C3D7C-3281-49F1-B78C-0DF38806F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9BD3C-184B-4A28-B14F-7CAD5C619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E497C-2DBC-4E45-97AC-3B81B681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EE8E3-FC6D-49EE-B4A5-03C03474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D1EEC-FF2B-4993-98D3-14B249F8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000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E350-6641-411F-8902-093BEBAA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B73ED5-28A3-49FB-BBD2-F885B68BD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92500-FE66-4614-90E2-86765ECDD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A62B1-1452-4374-80C5-86FCFAA9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D880D-822C-4727-84BE-CC7C892C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9CB03-AB19-4828-92CA-4BD84526F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919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58986-5F6D-458A-8603-4D9B1041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01FE4-262A-4FE8-BCEF-BC1354A6E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43C40-38BD-453D-9EE0-2A9ABC90C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06B2E-E42A-4845-8F3D-AED7EEAF8D9F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B212E-B52E-4E2B-B4DA-724AE500E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6A629-A283-4AA8-8B9D-14045E2F0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728C-E7B8-48A8-A07F-3B782773EC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66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.desibantu.com/india-post-year-1983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terview.net/2020/08/quit-india-how-hindutva-icons-backed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F24A6-8205-4035-AFF2-5E7779E33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503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8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Quit India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C9FA17-513F-4A11-B3EE-7BFDB842E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5635"/>
            <a:ext cx="9144000" cy="245496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CP.Muhammed Kabeer</a:t>
            </a:r>
          </a:p>
          <a:p>
            <a:pPr algn="l"/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of History</a:t>
            </a:r>
          </a:p>
          <a:p>
            <a:pPr algn="l"/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 : B.A. Economics </a:t>
            </a:r>
          </a:p>
          <a:p>
            <a:pPr algn="l"/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Course: History of India-II   </a:t>
            </a:r>
          </a:p>
          <a:p>
            <a:pPr algn="l"/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Code : </a:t>
            </a:r>
            <a:r>
              <a:rPr lang="en-IN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17UHSA21 </a:t>
            </a:r>
            <a:endParaRPr lang="en-IN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42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563A5-B382-40AB-84E7-76A2DC653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6"/>
            <a:ext cx="10515600" cy="5751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3200" b="1" dirty="0"/>
              <a:t>Spontaneous Violence: </a:t>
            </a:r>
            <a:r>
              <a:rPr lang="en-IN" sz="3200" dirty="0"/>
              <a:t>The movement saw violence at some places which was not premeditated. </a:t>
            </a:r>
          </a:p>
          <a:p>
            <a:pPr algn="just"/>
            <a:r>
              <a:rPr lang="en-IN" sz="3200" b="1" dirty="0"/>
              <a:t>Future Leaders: </a:t>
            </a:r>
            <a:r>
              <a:rPr lang="en-IN" sz="3200" dirty="0"/>
              <a:t>Underground activities were taken by leaders that included </a:t>
            </a:r>
            <a:r>
              <a:rPr lang="en-IN" sz="3200" b="1" i="1" dirty="0">
                <a:solidFill>
                  <a:srgbClr val="002060"/>
                </a:solidFill>
              </a:rPr>
              <a:t>Ram Manohar </a:t>
            </a:r>
            <a:r>
              <a:rPr lang="en-IN" sz="3200" b="1" i="1" dirty="0" err="1">
                <a:solidFill>
                  <a:srgbClr val="002060"/>
                </a:solidFill>
              </a:rPr>
              <a:t>Lohia</a:t>
            </a:r>
            <a:r>
              <a:rPr lang="en-IN" sz="3200" b="1" i="1" dirty="0">
                <a:solidFill>
                  <a:srgbClr val="002060"/>
                </a:solidFill>
              </a:rPr>
              <a:t>, J.P. Narayan, Aruna Asaf Ali, Biju Patnaik, Sucheta Kriplani</a:t>
            </a:r>
            <a:r>
              <a:rPr lang="en-IN" sz="3200" dirty="0"/>
              <a:t>, etc which later emerged as prominent leaders. </a:t>
            </a:r>
          </a:p>
          <a:p>
            <a:pPr algn="just"/>
            <a:r>
              <a:rPr lang="en-IN" sz="3200" b="1" dirty="0"/>
              <a:t>Women Participation: </a:t>
            </a:r>
            <a:r>
              <a:rPr lang="en-IN" sz="3200" dirty="0"/>
              <a:t>Women took active participation in the movement. Female leaders like </a:t>
            </a:r>
            <a:r>
              <a:rPr lang="en-IN" sz="3200" b="1" i="1" dirty="0">
                <a:solidFill>
                  <a:srgbClr val="002060"/>
                </a:solidFill>
              </a:rPr>
              <a:t>Usha Mehta </a:t>
            </a:r>
            <a:r>
              <a:rPr lang="en-IN" sz="3200" dirty="0"/>
              <a:t>helped set up an </a:t>
            </a:r>
            <a:r>
              <a:rPr lang="en-IN" sz="3200" b="1" dirty="0"/>
              <a:t>underground radio station </a:t>
            </a:r>
            <a:r>
              <a:rPr lang="en-IN" sz="3200" dirty="0"/>
              <a:t>which led to the awakening about the movement.</a:t>
            </a:r>
          </a:p>
        </p:txBody>
      </p:sp>
    </p:spTree>
    <p:extLst>
      <p:ext uri="{BB962C8B-B14F-4D97-AF65-F5344CB8AC3E}">
        <p14:creationId xmlns:p14="http://schemas.microsoft.com/office/powerpoint/2010/main" val="197963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6C02-57C0-4B8B-8A9B-EB4DDFFE3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  <a:latin typeface="Arial Black" panose="020B0A04020102020204" pitchFamily="34" charset="0"/>
              </a:rPr>
              <a:t>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0FF2-1839-4AE4-8773-7424D75C3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9312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IN" dirty="0"/>
              <a:t> </a:t>
            </a:r>
            <a:r>
              <a:rPr lang="en-IN" sz="3200" b="1" dirty="0"/>
              <a:t>Muslim League, the Communist Party of India and the Hindu Mahasabha </a:t>
            </a:r>
            <a:r>
              <a:rPr lang="en-IN" sz="3200" dirty="0"/>
              <a:t>did not support the movement. </a:t>
            </a:r>
          </a:p>
          <a:p>
            <a:pPr algn="just"/>
            <a:r>
              <a:rPr lang="en-IN" sz="3200" dirty="0"/>
              <a:t>The </a:t>
            </a:r>
            <a:r>
              <a:rPr lang="en-IN" sz="3200" b="1" dirty="0"/>
              <a:t>Indian bureaucracy </a:t>
            </a:r>
            <a:r>
              <a:rPr lang="en-IN" sz="3200" dirty="0"/>
              <a:t>also did not support the movement. </a:t>
            </a:r>
          </a:p>
          <a:p>
            <a:pPr algn="just"/>
            <a:r>
              <a:rPr lang="en-IN" sz="3200" dirty="0"/>
              <a:t>The League was not in favour of the British leaving India without partitioning the country first. </a:t>
            </a:r>
          </a:p>
          <a:p>
            <a:pPr algn="just"/>
            <a:r>
              <a:rPr lang="en-IN" sz="3200" dirty="0"/>
              <a:t>The </a:t>
            </a:r>
            <a:r>
              <a:rPr lang="en-IN" sz="3200" b="1" dirty="0"/>
              <a:t>Communist party </a:t>
            </a:r>
            <a:r>
              <a:rPr lang="en-IN" sz="3200" dirty="0"/>
              <a:t>supported the British since they were allied with the Soviet Union. </a:t>
            </a:r>
          </a:p>
        </p:txBody>
      </p:sp>
    </p:spTree>
    <p:extLst>
      <p:ext uri="{BB962C8B-B14F-4D97-AF65-F5344CB8AC3E}">
        <p14:creationId xmlns:p14="http://schemas.microsoft.com/office/powerpoint/2010/main" val="212477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F47DD-2F06-48D3-B6B9-787B478EE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2"/>
            <a:ext cx="10515600" cy="54731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3200" dirty="0"/>
              <a:t>The </a:t>
            </a:r>
            <a:r>
              <a:rPr lang="en-IN" sz="3200" b="1" dirty="0"/>
              <a:t>Hindu Mahasabha </a:t>
            </a:r>
            <a:r>
              <a:rPr lang="en-IN" sz="3200" dirty="0"/>
              <a:t>openly opposed the call for the </a:t>
            </a:r>
            <a:r>
              <a:rPr lang="en-IN" sz="3200" b="1" dirty="0"/>
              <a:t>Quit India Movement</a:t>
            </a:r>
            <a:r>
              <a:rPr lang="en-IN" sz="3200" dirty="0"/>
              <a:t> and boycotted it officially under the apprehension that the movement would create internal disorder and will endanger internal security during the war. </a:t>
            </a:r>
          </a:p>
          <a:p>
            <a:pPr algn="just"/>
            <a:r>
              <a:rPr lang="en-IN" sz="3200" dirty="0"/>
              <a:t>Meanwhile, </a:t>
            </a:r>
            <a:r>
              <a:rPr lang="en-IN" sz="3200" b="1" dirty="0"/>
              <a:t>Subhas Chandra Bose</a:t>
            </a:r>
            <a:r>
              <a:rPr lang="en-IN" sz="3200" dirty="0"/>
              <a:t>, organised the </a:t>
            </a:r>
            <a:r>
              <a:rPr lang="en-IN" sz="3200" b="1" dirty="0"/>
              <a:t>Indian National Army</a:t>
            </a:r>
            <a:r>
              <a:rPr lang="en-IN" sz="3200" dirty="0"/>
              <a:t> and the </a:t>
            </a:r>
            <a:r>
              <a:rPr lang="en-IN" sz="3200" b="1" dirty="0"/>
              <a:t>Azad Hind government </a:t>
            </a:r>
            <a:r>
              <a:rPr lang="en-IN" sz="3200" dirty="0"/>
              <a:t>from outside the country. </a:t>
            </a:r>
          </a:p>
          <a:p>
            <a:pPr algn="just"/>
            <a:r>
              <a:rPr lang="en-IN" sz="3200" dirty="0"/>
              <a:t>As </a:t>
            </a:r>
            <a:r>
              <a:rPr lang="en-IN" sz="3200" b="1" dirty="0"/>
              <a:t>C Rajagopalachari </a:t>
            </a:r>
            <a:r>
              <a:rPr lang="en-IN" sz="3200" dirty="0"/>
              <a:t>was not in favour of complete independence, he resigned from the </a:t>
            </a:r>
            <a:r>
              <a:rPr lang="en-IN" sz="3200" b="1" dirty="0"/>
              <a:t>INC</a:t>
            </a:r>
            <a:r>
              <a:rPr lang="en-IN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467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5A61E-0DA3-4EBC-9C71-B4F561F3D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636104"/>
            <a:ext cx="10651435" cy="56454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3300" b="1" u="sng" dirty="0">
                <a:solidFill>
                  <a:srgbClr val="002060"/>
                </a:solidFill>
              </a:rPr>
              <a:t>Cripps Mission </a:t>
            </a:r>
          </a:p>
          <a:p>
            <a:pPr algn="just"/>
            <a:r>
              <a:rPr lang="en-IN" sz="3300" b="1" dirty="0"/>
              <a:t>Japanese aggression </a:t>
            </a:r>
            <a:r>
              <a:rPr lang="en-IN" sz="3300" dirty="0"/>
              <a:t>in South-East Asia, keenness of British Government to secure the </a:t>
            </a:r>
            <a:r>
              <a:rPr lang="en-IN" sz="3300" b="1" dirty="0"/>
              <a:t>full participation of India in the war, </a:t>
            </a:r>
            <a:r>
              <a:rPr lang="en-IN" sz="3300" dirty="0"/>
              <a:t>mounting </a:t>
            </a:r>
            <a:r>
              <a:rPr lang="en-IN" sz="3300" b="1" dirty="0"/>
              <a:t>pressure from China and the United States</a:t>
            </a:r>
            <a:r>
              <a:rPr lang="en-IN" sz="3300" dirty="0"/>
              <a:t>, as well as from the </a:t>
            </a:r>
            <a:r>
              <a:rPr lang="en-IN" sz="3300" b="1" dirty="0"/>
              <a:t>Labour Party in Britain</a:t>
            </a:r>
            <a:r>
              <a:rPr lang="en-IN" sz="3300" dirty="0"/>
              <a:t>, led British Prime </a:t>
            </a:r>
            <a:r>
              <a:rPr lang="en-IN" sz="3300" b="1" dirty="0"/>
              <a:t>Minister Winston Churchill</a:t>
            </a:r>
            <a:r>
              <a:rPr lang="en-IN" sz="3300" dirty="0"/>
              <a:t> to send </a:t>
            </a:r>
            <a:r>
              <a:rPr lang="en-IN" sz="3300" b="1" dirty="0"/>
              <a:t>Cripps Mission</a:t>
            </a:r>
            <a:r>
              <a:rPr lang="en-IN" sz="3300" dirty="0"/>
              <a:t> to India in March 1942. </a:t>
            </a:r>
          </a:p>
          <a:p>
            <a:pPr algn="just"/>
            <a:r>
              <a:rPr lang="en-IN" sz="3300" dirty="0"/>
              <a:t>Under </a:t>
            </a:r>
            <a:r>
              <a:rPr lang="en-IN" sz="3300" b="1" dirty="0"/>
              <a:t>Stafford Cripps</a:t>
            </a:r>
            <a:r>
              <a:rPr lang="en-IN" sz="3300" dirty="0"/>
              <a:t>, the mission was sent </a:t>
            </a:r>
            <a:r>
              <a:rPr lang="en-IN" sz="3300" b="1" dirty="0"/>
              <a:t>to resolve the Indian question of a new constitution and self-government.</a:t>
            </a:r>
          </a:p>
        </p:txBody>
      </p:sp>
    </p:spTree>
    <p:extLst>
      <p:ext uri="{BB962C8B-B14F-4D97-AF65-F5344CB8AC3E}">
        <p14:creationId xmlns:p14="http://schemas.microsoft.com/office/powerpoint/2010/main" val="240144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B483B-2483-4F64-B236-005FEC663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59026"/>
            <a:ext cx="11463130" cy="644055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u="sng" dirty="0"/>
              <a:t>Main proposals of the mission were:-</a:t>
            </a:r>
          </a:p>
          <a:p>
            <a:pPr algn="just"/>
            <a:r>
              <a:rPr lang="en-IN" dirty="0"/>
              <a:t> </a:t>
            </a:r>
            <a:r>
              <a:rPr lang="en-IN" sz="3200" dirty="0"/>
              <a:t>An Indian Union with a </a:t>
            </a:r>
            <a:r>
              <a:rPr lang="en-IN" sz="3200" b="1" dirty="0"/>
              <a:t>dominion status </a:t>
            </a:r>
            <a:r>
              <a:rPr lang="en-IN" sz="3200" dirty="0"/>
              <a:t>would be set up; it would be free to decide its relations with the Commonwealth and free to participate in the United Nations and other international bodies. </a:t>
            </a:r>
          </a:p>
          <a:p>
            <a:pPr algn="just"/>
            <a:r>
              <a:rPr lang="en-IN" sz="3200" b="1" dirty="0"/>
              <a:t>A constituent assembly </a:t>
            </a:r>
            <a:r>
              <a:rPr lang="en-IN" sz="3200" dirty="0"/>
              <a:t>would be convened after the war to frame a new constitution. </a:t>
            </a:r>
          </a:p>
          <a:p>
            <a:pPr algn="just"/>
            <a:r>
              <a:rPr lang="en-IN" sz="3200" dirty="0"/>
              <a:t>Members of the assembly </a:t>
            </a:r>
            <a:r>
              <a:rPr lang="en-IN" sz="3200" b="1" dirty="0"/>
              <a:t>partly elected </a:t>
            </a:r>
            <a:r>
              <a:rPr lang="en-IN" sz="3200" dirty="0"/>
              <a:t>by the provincial assemblies and partly nominated by the princes. </a:t>
            </a:r>
          </a:p>
          <a:p>
            <a:pPr algn="just"/>
            <a:r>
              <a:rPr lang="en-IN" sz="3200" dirty="0"/>
              <a:t>Any province not willing to accept the constitution would be </a:t>
            </a:r>
            <a:r>
              <a:rPr lang="en-IN" sz="3200" b="1" dirty="0"/>
              <a:t>given ‘the same full status as the Indian Union’, </a:t>
            </a:r>
            <a:r>
              <a:rPr lang="en-IN" sz="3200" dirty="0"/>
              <a:t>- designed to appease the Muslim League’s call for Pakistan. </a:t>
            </a:r>
          </a:p>
        </p:txBody>
      </p:sp>
    </p:spTree>
    <p:extLst>
      <p:ext uri="{BB962C8B-B14F-4D97-AF65-F5344CB8AC3E}">
        <p14:creationId xmlns:p14="http://schemas.microsoft.com/office/powerpoint/2010/main" val="2571823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BE34-B2B8-44F4-B0EA-A28955FD0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43484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3200" dirty="0"/>
              <a:t>The constitution making body and the British Government would negotiate a </a:t>
            </a:r>
            <a:r>
              <a:rPr lang="en-IN" sz="3200" b="1" dirty="0"/>
              <a:t>treaty to effect the transfer of power </a:t>
            </a:r>
            <a:r>
              <a:rPr lang="en-IN" sz="3200" dirty="0"/>
              <a:t>and to safeguard racial and religious minorities. </a:t>
            </a:r>
          </a:p>
          <a:p>
            <a:pPr algn="just"/>
            <a:r>
              <a:rPr lang="en-IN" sz="3200" dirty="0"/>
              <a:t>The </a:t>
            </a:r>
            <a:r>
              <a:rPr lang="en-IN" sz="3200" b="1" dirty="0"/>
              <a:t>Indian National Congress</a:t>
            </a:r>
            <a:r>
              <a:rPr lang="en-IN" sz="3200" dirty="0"/>
              <a:t>, however, was not satisfied as</a:t>
            </a:r>
            <a:r>
              <a:rPr lang="en-IN" sz="3200" u="sng" dirty="0"/>
              <a:t> its demand for immediate complete independence had been rejected.</a:t>
            </a:r>
            <a:endParaRPr lang="en-IN" sz="3200" dirty="0"/>
          </a:p>
          <a:p>
            <a:pPr algn="just"/>
            <a:r>
              <a:rPr lang="en-IN" sz="3200" dirty="0"/>
              <a:t>Mahatma Gandhi said that Cripps' offer of Dominion Status after the war was a </a:t>
            </a:r>
            <a:r>
              <a:rPr lang="en-IN" sz="3200" b="1" dirty="0"/>
              <a:t>“post-dated cheque drawn on a failing bank”.</a:t>
            </a:r>
          </a:p>
        </p:txBody>
      </p:sp>
    </p:spTree>
    <p:extLst>
      <p:ext uri="{BB962C8B-B14F-4D97-AF65-F5344CB8AC3E}">
        <p14:creationId xmlns:p14="http://schemas.microsoft.com/office/powerpoint/2010/main" val="688887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B54C-F687-4141-9033-C22474D8F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200" b="1" u="sng" dirty="0">
                <a:latin typeface="Arial Black" panose="020B0A04020102020204" pitchFamily="34" charset="0"/>
              </a:rPr>
              <a:t>Outcomes</a:t>
            </a:r>
            <a:endParaRPr lang="en-IN" b="1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64E56-9EA0-44BF-A360-4290BCCD8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" y="1007165"/>
            <a:ext cx="11211339" cy="548570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IN" dirty="0"/>
              <a:t>The Quit India movement was </a:t>
            </a:r>
            <a:r>
              <a:rPr lang="en-IN" b="1" dirty="0"/>
              <a:t>violently suppressed </a:t>
            </a:r>
            <a:r>
              <a:rPr lang="en-IN" dirty="0"/>
              <a:t>by the British – people were shot, lathi-charged, villages burnt and enormous fines imposed. </a:t>
            </a:r>
          </a:p>
          <a:p>
            <a:pPr algn="just"/>
            <a:r>
              <a:rPr lang="en-IN" dirty="0"/>
              <a:t>Over </a:t>
            </a:r>
            <a:r>
              <a:rPr lang="en-IN" b="1" dirty="0"/>
              <a:t>100000</a:t>
            </a:r>
            <a:r>
              <a:rPr lang="en-IN" dirty="0"/>
              <a:t> people were arrested and </a:t>
            </a:r>
            <a:r>
              <a:rPr lang="en-IN" b="1" dirty="0"/>
              <a:t>the government resorted to violence in order to crush the agitation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The Britishers declared the </a:t>
            </a:r>
            <a:r>
              <a:rPr lang="en-IN" b="1" dirty="0"/>
              <a:t>INC</a:t>
            </a:r>
            <a:r>
              <a:rPr lang="en-IN" dirty="0"/>
              <a:t> to be an </a:t>
            </a:r>
            <a:r>
              <a:rPr lang="en-IN" b="1" dirty="0"/>
              <a:t>unlawful association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New leaders like </a:t>
            </a:r>
            <a:r>
              <a:rPr lang="en-IN" b="1" dirty="0"/>
              <a:t>Aruna Asaf Ali </a:t>
            </a:r>
            <a:r>
              <a:rPr lang="en-IN" dirty="0"/>
              <a:t>emerged out of the vacuum of leadership. </a:t>
            </a:r>
          </a:p>
          <a:p>
            <a:pPr algn="just"/>
            <a:r>
              <a:rPr lang="en-IN" dirty="0"/>
              <a:t>While the Quit India campaign was </a:t>
            </a:r>
            <a:r>
              <a:rPr lang="en-IN" b="1" dirty="0"/>
              <a:t>crushed in 1944</a:t>
            </a:r>
            <a:r>
              <a:rPr lang="en-IN" dirty="0"/>
              <a:t>, with the British refusing to grant immediate independence, saying it could happen only after the war had ended, they came to the important realization that </a:t>
            </a:r>
            <a:r>
              <a:rPr lang="en-IN" b="1" dirty="0"/>
              <a:t>India was ungovernable in the long run due to the cost of World War II. </a:t>
            </a:r>
          </a:p>
          <a:p>
            <a:pPr algn="just"/>
            <a:r>
              <a:rPr lang="en-IN" dirty="0"/>
              <a:t>It changed the </a:t>
            </a:r>
            <a:r>
              <a:rPr lang="en-IN" b="1" dirty="0"/>
              <a:t>nature of political negotiations with British </a:t>
            </a:r>
            <a:r>
              <a:rPr lang="en-IN" dirty="0"/>
              <a:t>the, ultimately paving </a:t>
            </a:r>
            <a:r>
              <a:rPr lang="en-IN" b="1" dirty="0"/>
              <a:t>the way for India's independence</a:t>
            </a:r>
            <a:r>
              <a:rPr lang="en-IN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318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2360A7-9A7B-4456-BD63-FD2BC21F5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75790" y="418854"/>
            <a:ext cx="7977809" cy="6020292"/>
          </a:xfrm>
        </p:spPr>
      </p:pic>
    </p:spTree>
    <p:extLst>
      <p:ext uri="{BB962C8B-B14F-4D97-AF65-F5344CB8AC3E}">
        <p14:creationId xmlns:p14="http://schemas.microsoft.com/office/powerpoint/2010/main" val="48656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9555F0-8BCC-470A-AC8B-0B252C82F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6922" y="834888"/>
            <a:ext cx="10306878" cy="5342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735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76023-67F4-4969-9B7A-B213EFD0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5374"/>
            <a:ext cx="10515600" cy="55659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IN" sz="3200" dirty="0"/>
              <a:t>On 8 August 1942, </a:t>
            </a:r>
            <a:r>
              <a:rPr lang="en-IN" sz="3200" b="1" dirty="0"/>
              <a:t>Mahatma Gandhi </a:t>
            </a:r>
            <a:r>
              <a:rPr lang="en-IN" sz="3200" dirty="0"/>
              <a:t>gave a clarion call to end the British rule and launched the </a:t>
            </a:r>
            <a:r>
              <a:rPr lang="en-IN" sz="3200" b="1" dirty="0"/>
              <a:t>Quit India Movement </a:t>
            </a:r>
            <a:r>
              <a:rPr lang="en-IN" sz="3200" dirty="0"/>
              <a:t>at the session of the </a:t>
            </a:r>
            <a:r>
              <a:rPr lang="en-IN" sz="3200" b="1" dirty="0"/>
              <a:t>All-India Congress Committee </a:t>
            </a:r>
            <a:r>
              <a:rPr lang="en-IN" sz="3200" dirty="0"/>
              <a:t>in Mumbai. </a:t>
            </a:r>
          </a:p>
          <a:p>
            <a:pPr algn="just"/>
            <a:r>
              <a:rPr lang="en-IN" sz="3200" dirty="0"/>
              <a:t>Gandhiji gave the call </a:t>
            </a:r>
            <a:r>
              <a:rPr lang="en-IN" sz="3200" b="1" dirty="0"/>
              <a:t>“Do or Die” </a:t>
            </a:r>
            <a:r>
              <a:rPr lang="en-IN" sz="3200" dirty="0"/>
              <a:t>in his speech delivered at the </a:t>
            </a:r>
            <a:r>
              <a:rPr lang="en-IN" sz="3200" b="1" dirty="0"/>
              <a:t>Gowalia Tank Maidan</a:t>
            </a:r>
            <a:r>
              <a:rPr lang="en-IN" sz="3200" dirty="0"/>
              <a:t>, now popularly known as August Kranti Maidan. </a:t>
            </a:r>
          </a:p>
          <a:p>
            <a:pPr algn="just"/>
            <a:r>
              <a:rPr lang="en-IN" sz="3200" b="1" dirty="0"/>
              <a:t>Aruna Asaf Ali </a:t>
            </a:r>
            <a:r>
              <a:rPr lang="en-IN" sz="3200" dirty="0"/>
              <a:t>popularly known as the </a:t>
            </a:r>
            <a:r>
              <a:rPr lang="en-IN" sz="3200" b="1" dirty="0"/>
              <a:t>'Grand Old Lady' </a:t>
            </a:r>
            <a:r>
              <a:rPr lang="en-IN" sz="3200" dirty="0"/>
              <a:t>of the Independence Movement is known </a:t>
            </a:r>
            <a:r>
              <a:rPr lang="en-IN" sz="3200" u="sng" dirty="0"/>
              <a:t>for hoisting the Indian flag at the Gowalia Tank Maidan </a:t>
            </a:r>
            <a:r>
              <a:rPr lang="en-IN" sz="3200" dirty="0"/>
              <a:t>in Mumbai during the Quit India Movement. </a:t>
            </a:r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413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A480D-4B69-4393-BCA6-A822D93DD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5"/>
            <a:ext cx="10515600" cy="53553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3200" dirty="0"/>
              <a:t>The slogan </a:t>
            </a:r>
            <a:r>
              <a:rPr lang="en-IN" sz="3200" b="1" dirty="0"/>
              <a:t>‘Quit India’ </a:t>
            </a:r>
            <a:r>
              <a:rPr lang="en-IN" sz="3200" dirty="0"/>
              <a:t>was coined by </a:t>
            </a:r>
            <a:r>
              <a:rPr lang="en-IN" sz="3200" b="1" dirty="0"/>
              <a:t>Yusuf Meherally, </a:t>
            </a:r>
            <a:r>
              <a:rPr lang="en-IN" sz="3200" dirty="0"/>
              <a:t>a socialist and trade unionist who also served as Mayor of Mumbai. </a:t>
            </a:r>
          </a:p>
          <a:p>
            <a:pPr algn="just"/>
            <a:r>
              <a:rPr lang="en-IN" sz="3200" b="1" dirty="0"/>
              <a:t>Meherally</a:t>
            </a:r>
            <a:r>
              <a:rPr lang="en-IN" sz="3200" dirty="0"/>
              <a:t> had also coined the slogan </a:t>
            </a:r>
            <a:r>
              <a:rPr lang="en-IN" sz="3200" b="1" dirty="0"/>
              <a:t>“Simon Go Back”.</a:t>
            </a:r>
          </a:p>
        </p:txBody>
      </p:sp>
    </p:spTree>
    <p:extLst>
      <p:ext uri="{BB962C8B-B14F-4D97-AF65-F5344CB8AC3E}">
        <p14:creationId xmlns:p14="http://schemas.microsoft.com/office/powerpoint/2010/main" val="283549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E0F1D-3AE0-4F03-BEF3-47D57EB89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3"/>
          </a:xfrm>
        </p:spPr>
        <p:txBody>
          <a:bodyPr>
            <a:normAutofit fontScale="90000"/>
          </a:bodyPr>
          <a:lstStyle/>
          <a:p>
            <a:r>
              <a:rPr lang="en-IN" sz="4000" b="1" dirty="0">
                <a:latin typeface="Arial Black" panose="020B0A04020102020204" pitchFamily="34" charset="0"/>
              </a:rPr>
              <a:t>Causes</a:t>
            </a:r>
            <a:endParaRPr lang="en-IN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AFEB-552C-4720-A746-D87C80DB9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967409"/>
            <a:ext cx="11171582" cy="55254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IN" dirty="0"/>
              <a:t>The immediate cause for the movement was the </a:t>
            </a:r>
            <a:r>
              <a:rPr lang="en-IN" b="1" dirty="0"/>
              <a:t>collapse of Cripps Mission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The British assumption of unconditional support from India to British in </a:t>
            </a:r>
            <a:r>
              <a:rPr lang="en-IN" b="1" dirty="0"/>
              <a:t>World War II </a:t>
            </a:r>
            <a:r>
              <a:rPr lang="en-IN" dirty="0"/>
              <a:t>was not taken well by the </a:t>
            </a:r>
            <a:r>
              <a:rPr lang="en-IN" b="1" dirty="0"/>
              <a:t>Indian National Congress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The </a:t>
            </a:r>
            <a:r>
              <a:rPr lang="en-IN" b="1" dirty="0"/>
              <a:t>anti-British sentiments </a:t>
            </a:r>
            <a:r>
              <a:rPr lang="en-IN" dirty="0"/>
              <a:t>and demand for </a:t>
            </a:r>
            <a:r>
              <a:rPr lang="en-IN" b="1" dirty="0"/>
              <a:t>full-independence</a:t>
            </a:r>
            <a:r>
              <a:rPr lang="en-IN" dirty="0"/>
              <a:t> had gained popularity among Indian masses. </a:t>
            </a:r>
          </a:p>
          <a:p>
            <a:pPr algn="just"/>
            <a:r>
              <a:rPr lang="en-IN" dirty="0"/>
              <a:t>The two decades of mass movement which were being conducted on a much more radical tone under the leadership of the various associated and affiliated bodies of the Congress, like </a:t>
            </a:r>
            <a:r>
              <a:rPr lang="en-IN" b="1" dirty="0"/>
              <a:t>All India </a:t>
            </a:r>
            <a:r>
              <a:rPr lang="en-IN" b="1" dirty="0" err="1"/>
              <a:t>Kisan</a:t>
            </a:r>
            <a:r>
              <a:rPr lang="en-IN" b="1" dirty="0"/>
              <a:t> Sabha, Forward Bloc etc.</a:t>
            </a:r>
            <a:r>
              <a:rPr lang="en-IN" dirty="0"/>
              <a:t> had already prepared the ground for the movement. </a:t>
            </a:r>
          </a:p>
          <a:p>
            <a:pPr algn="just"/>
            <a:r>
              <a:rPr lang="en-IN" dirty="0"/>
              <a:t>There were </a:t>
            </a:r>
            <a:r>
              <a:rPr lang="en-IN" b="1" dirty="0"/>
              <a:t>militant outbursts </a:t>
            </a:r>
            <a:r>
              <a:rPr lang="en-IN" dirty="0"/>
              <a:t>happening at several places in the country which got channelized with the Quit India Movement. </a:t>
            </a:r>
          </a:p>
          <a:p>
            <a:pPr algn="just"/>
            <a:r>
              <a:rPr lang="en-IN" dirty="0"/>
              <a:t>The economy was also in shatters as a result of </a:t>
            </a:r>
            <a:r>
              <a:rPr lang="en-IN" b="1" dirty="0"/>
              <a:t>World War II.</a:t>
            </a:r>
          </a:p>
        </p:txBody>
      </p:sp>
    </p:spTree>
    <p:extLst>
      <p:ext uri="{BB962C8B-B14F-4D97-AF65-F5344CB8AC3E}">
        <p14:creationId xmlns:p14="http://schemas.microsoft.com/office/powerpoint/2010/main" val="152943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03B80-208D-4530-B25E-0F400B40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1391"/>
            <a:ext cx="10515600" cy="636105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Arial Black" panose="020B0A04020102020204" pitchFamily="34" charset="0"/>
              </a:rPr>
              <a:t>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016F3-0793-4119-850D-2530887F4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270"/>
            <a:ext cx="10515600" cy="453369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3200" dirty="0"/>
              <a:t>The demand was to end the British rule in India with immediate effect to get the cooperation of Indians in World War-II against fascism. </a:t>
            </a:r>
          </a:p>
          <a:p>
            <a:pPr algn="just"/>
            <a:r>
              <a:rPr lang="en-IN" sz="3200" dirty="0"/>
              <a:t>There was a demand to form a provisional government after the withdrawal of the Britishers.</a:t>
            </a:r>
          </a:p>
        </p:txBody>
      </p:sp>
    </p:spTree>
    <p:extLst>
      <p:ext uri="{BB962C8B-B14F-4D97-AF65-F5344CB8AC3E}">
        <p14:creationId xmlns:p14="http://schemas.microsoft.com/office/powerpoint/2010/main" val="396892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3D78F-26C1-43FB-AC04-C53A4AF1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6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Arial Black" panose="020B0A04020102020204" pitchFamily="34" charset="0"/>
              </a:rPr>
              <a:t>Phases: The movement had three phases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A8C37-D577-4248-B693-25879C61A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483849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3300" b="1" u="sng" dirty="0"/>
              <a:t>First Phase </a:t>
            </a:r>
            <a:r>
              <a:rPr lang="en-IN" sz="3300" dirty="0"/>
              <a:t>urban revolt, marked by strikes, boycott and picketing, which were quickly suppressed. </a:t>
            </a:r>
          </a:p>
          <a:p>
            <a:pPr algn="just"/>
            <a:r>
              <a:rPr lang="en-IN" sz="3300" dirty="0"/>
              <a:t>There were </a:t>
            </a:r>
            <a:r>
              <a:rPr lang="en-IN" sz="3300" b="1" dirty="0"/>
              <a:t>strikes and demonstrations </a:t>
            </a:r>
            <a:r>
              <a:rPr lang="en-IN" sz="3300" dirty="0"/>
              <a:t>all over the country and workers provided the support by not working in the factories. </a:t>
            </a:r>
          </a:p>
          <a:p>
            <a:pPr algn="just"/>
            <a:r>
              <a:rPr lang="en-IN" sz="3300" dirty="0"/>
              <a:t>Gandhiji was soon imprisoned at </a:t>
            </a:r>
            <a:r>
              <a:rPr lang="en-IN" sz="3300" b="1" dirty="0"/>
              <a:t>Aga Khan Palace </a:t>
            </a:r>
            <a:r>
              <a:rPr lang="en-IN" sz="3300" dirty="0"/>
              <a:t>in Pune and almost all leaders were arrested.</a:t>
            </a:r>
          </a:p>
        </p:txBody>
      </p:sp>
    </p:spTree>
    <p:extLst>
      <p:ext uri="{BB962C8B-B14F-4D97-AF65-F5344CB8AC3E}">
        <p14:creationId xmlns:p14="http://schemas.microsoft.com/office/powerpoint/2010/main" val="419740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615BE-9F20-44D4-BFBC-DCD01769A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IN" sz="3200" dirty="0"/>
              <a:t>In </a:t>
            </a:r>
            <a:r>
              <a:rPr lang="en-IN" sz="3200" b="1" u="sng" dirty="0"/>
              <a:t>the second phase</a:t>
            </a:r>
            <a:r>
              <a:rPr lang="en-IN" sz="3200" b="1" dirty="0"/>
              <a:t>, </a:t>
            </a:r>
            <a:r>
              <a:rPr lang="en-IN" sz="3200" dirty="0"/>
              <a:t>the focus shifted to the </a:t>
            </a:r>
            <a:r>
              <a:rPr lang="en-IN" sz="3200" b="1" dirty="0"/>
              <a:t>countryside</a:t>
            </a:r>
            <a:r>
              <a:rPr lang="en-IN" sz="3200" dirty="0"/>
              <a:t>, which witnessed a major </a:t>
            </a:r>
            <a:r>
              <a:rPr lang="en-IN" sz="3200" b="1" dirty="0"/>
              <a:t>peasant rebellion</a:t>
            </a:r>
            <a:r>
              <a:rPr lang="en-IN" sz="3200" dirty="0"/>
              <a:t>, marked by </a:t>
            </a:r>
            <a:r>
              <a:rPr lang="en-IN" sz="3200" b="1" dirty="0"/>
              <a:t>destruction of communication systems,</a:t>
            </a:r>
            <a:r>
              <a:rPr lang="en-IN" sz="3200" dirty="0"/>
              <a:t> such as </a:t>
            </a:r>
            <a:r>
              <a:rPr lang="en-IN" sz="3200" b="1" i="1" dirty="0">
                <a:solidFill>
                  <a:schemeClr val="accent1">
                    <a:lumMod val="50000"/>
                  </a:schemeClr>
                </a:solidFill>
              </a:rPr>
              <a:t>railway tracks and stations, telegraph wires and poles, attacks on government buildings or any other visible symbol of colonial authority. </a:t>
            </a:r>
          </a:p>
          <a:p>
            <a:pPr algn="just"/>
            <a:r>
              <a:rPr lang="en-IN" sz="3200" b="1" u="sng" dirty="0"/>
              <a:t>The last phase </a:t>
            </a:r>
            <a:r>
              <a:rPr lang="en-IN" sz="3200" dirty="0"/>
              <a:t>witnessed the formation of national governments or parallel governments isolated pockets </a:t>
            </a:r>
            <a:r>
              <a:rPr lang="en-IN" sz="3200" i="1" dirty="0"/>
              <a:t>(Ballia, </a:t>
            </a:r>
            <a:r>
              <a:rPr lang="en-IN" sz="3200" i="1" dirty="0" err="1"/>
              <a:t>Tamluk</a:t>
            </a:r>
            <a:r>
              <a:rPr lang="en-IN" sz="3200" i="1" dirty="0"/>
              <a:t>, </a:t>
            </a:r>
            <a:r>
              <a:rPr lang="en-IN" sz="3200" i="1" dirty="0" err="1"/>
              <a:t>Satara</a:t>
            </a:r>
            <a:r>
              <a:rPr lang="en-IN" sz="3200" i="1" dirty="0"/>
              <a:t> etc.)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217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1089</Words>
  <Application>Microsoft Office PowerPoint</Application>
  <PresentationFormat>Widescreen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Office Theme</vt:lpstr>
      <vt:lpstr>Quit India Movement</vt:lpstr>
      <vt:lpstr>PowerPoint Presentation</vt:lpstr>
      <vt:lpstr>PowerPoint Presentation</vt:lpstr>
      <vt:lpstr>PowerPoint Presentation</vt:lpstr>
      <vt:lpstr>PowerPoint Presentation</vt:lpstr>
      <vt:lpstr>Causes</vt:lpstr>
      <vt:lpstr>Demands</vt:lpstr>
      <vt:lpstr>Phases: The movement had three phases</vt:lpstr>
      <vt:lpstr>PowerPoint Presentation</vt:lpstr>
      <vt:lpstr>PowerPoint Presentation</vt:lpstr>
      <vt:lpstr>Support</vt:lpstr>
      <vt:lpstr>PowerPoint Presentation</vt:lpstr>
      <vt:lpstr>PowerPoint Presentation</vt:lpstr>
      <vt:lpstr>PowerPoint Presentation</vt:lpstr>
      <vt:lpstr>PowerPoint Presentation</vt:lpstr>
      <vt:lpstr>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Quit India Movement</dc:title>
  <dc:creator>Muhammed Kabeer CP</dc:creator>
  <cp:lastModifiedBy>Muhammed Kabeer CP</cp:lastModifiedBy>
  <cp:revision>10</cp:revision>
  <dcterms:created xsi:type="dcterms:W3CDTF">2021-01-29T05:23:34Z</dcterms:created>
  <dcterms:modified xsi:type="dcterms:W3CDTF">2021-01-29T10:32:57Z</dcterms:modified>
</cp:coreProperties>
</file>