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8ED1-5088-4B41-AA26-F83FF30D2387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694F-F2F9-4813-9772-8A79830302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8ED1-5088-4B41-AA26-F83FF30D2387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694F-F2F9-4813-9772-8A79830302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8ED1-5088-4B41-AA26-F83FF30D2387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694F-F2F9-4813-9772-8A79830302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8ED1-5088-4B41-AA26-F83FF30D2387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694F-F2F9-4813-9772-8A79830302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8ED1-5088-4B41-AA26-F83FF30D2387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694F-F2F9-4813-9772-8A79830302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8ED1-5088-4B41-AA26-F83FF30D2387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694F-F2F9-4813-9772-8A79830302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8ED1-5088-4B41-AA26-F83FF30D2387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694F-F2F9-4813-9772-8A79830302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8ED1-5088-4B41-AA26-F83FF30D2387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694F-F2F9-4813-9772-8A79830302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8ED1-5088-4B41-AA26-F83FF30D2387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694F-F2F9-4813-9772-8A79830302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8ED1-5088-4B41-AA26-F83FF30D2387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694F-F2F9-4813-9772-8A79830302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8ED1-5088-4B41-AA26-F83FF30D2387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F3694F-F2F9-4813-9772-8A79830302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9D8ED1-5088-4B41-AA26-F83FF30D2387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F3694F-F2F9-4813-9772-8A798303022D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CALIPH UMAR</a:t>
            </a:r>
            <a:br>
              <a:rPr lang="en-IN" dirty="0" smtClean="0"/>
            </a:br>
            <a:r>
              <a:rPr lang="en-IN" dirty="0" smtClean="0"/>
              <a:t>(634-644 A.D)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RAIHANATH.KC</a:t>
            </a:r>
          </a:p>
          <a:p>
            <a:r>
              <a:rPr lang="en-IN" dirty="0" smtClean="0"/>
              <a:t>ASSISTANT PROFESSOR</a:t>
            </a:r>
          </a:p>
          <a:p>
            <a:r>
              <a:rPr lang="en-IN" dirty="0" smtClean="0"/>
              <a:t>PROGRAMME: BA</a:t>
            </a:r>
          </a:p>
          <a:p>
            <a:r>
              <a:rPr lang="en-IN" dirty="0" smtClean="0"/>
              <a:t>Semester: v</a:t>
            </a:r>
          </a:p>
          <a:p>
            <a:r>
              <a:rPr lang="en-IN" dirty="0" smtClean="0"/>
              <a:t>Course Title: History </a:t>
            </a:r>
            <a:r>
              <a:rPr lang="en-IN" smtClean="0"/>
              <a:t>of the </a:t>
            </a:r>
            <a:r>
              <a:rPr lang="en-IN" dirty="0" smtClean="0"/>
              <a:t>Arabs 570-1258 A.D</a:t>
            </a:r>
            <a:endParaRPr lang="en-IN" dirty="0" smtClean="0"/>
          </a:p>
          <a:p>
            <a:r>
              <a:rPr lang="en-IN" dirty="0" smtClean="0"/>
              <a:t>Course Code: 17 UHIC52/17UHVC52</a:t>
            </a: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Revenue Administration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Established a Department of Finance called </a:t>
            </a:r>
            <a:r>
              <a:rPr lang="en-IN" dirty="0" err="1" smtClean="0"/>
              <a:t>Diwan</a:t>
            </a:r>
            <a:endParaRPr lang="en-IN" dirty="0" smtClean="0"/>
          </a:p>
          <a:p>
            <a:r>
              <a:rPr lang="en-IN" dirty="0" smtClean="0"/>
              <a:t>Sources of Revenue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dirty="0" err="1" smtClean="0"/>
              <a:t>Zakat</a:t>
            </a:r>
            <a:r>
              <a:rPr lang="en-IN" dirty="0" smtClean="0"/>
              <a:t>  ( Poor tax)</a:t>
            </a:r>
          </a:p>
          <a:p>
            <a:pPr>
              <a:buNone/>
            </a:pPr>
            <a:r>
              <a:rPr lang="en-IN" dirty="0" smtClean="0"/>
              <a:t>		 </a:t>
            </a:r>
            <a:r>
              <a:rPr lang="en-IN" dirty="0" err="1" smtClean="0"/>
              <a:t>Jaziya</a:t>
            </a:r>
            <a:r>
              <a:rPr lang="en-IN" dirty="0" smtClean="0"/>
              <a:t>   (Poll tax)</a:t>
            </a:r>
          </a:p>
          <a:p>
            <a:pPr>
              <a:buNone/>
            </a:pPr>
            <a:r>
              <a:rPr lang="en-IN" dirty="0" smtClean="0"/>
              <a:t> 		</a:t>
            </a:r>
            <a:r>
              <a:rPr lang="en-IN" dirty="0" err="1" smtClean="0"/>
              <a:t>Kharaj</a:t>
            </a:r>
            <a:r>
              <a:rPr lang="en-IN" dirty="0" smtClean="0"/>
              <a:t>   (Land tax)</a:t>
            </a:r>
          </a:p>
          <a:p>
            <a:pPr>
              <a:buNone/>
            </a:pPr>
            <a:r>
              <a:rPr lang="en-IN" dirty="0" smtClean="0"/>
              <a:t> 		</a:t>
            </a:r>
            <a:r>
              <a:rPr lang="en-IN" dirty="0" err="1" smtClean="0"/>
              <a:t>Ghanimat</a:t>
            </a:r>
            <a:r>
              <a:rPr lang="en-IN" dirty="0" smtClean="0"/>
              <a:t>  (Spoils of War)</a:t>
            </a:r>
          </a:p>
          <a:p>
            <a:pPr>
              <a:buNone/>
            </a:pPr>
            <a:r>
              <a:rPr lang="en-IN" dirty="0" smtClean="0"/>
              <a:t>		 </a:t>
            </a:r>
            <a:r>
              <a:rPr lang="en-IN" dirty="0" err="1" smtClean="0"/>
              <a:t>Ushr</a:t>
            </a:r>
            <a:r>
              <a:rPr lang="en-IN" dirty="0" smtClean="0"/>
              <a:t>     ( Estate tax)</a:t>
            </a:r>
          </a:p>
          <a:p>
            <a:pPr>
              <a:buNone/>
            </a:pPr>
            <a:r>
              <a:rPr lang="en-IN" dirty="0" smtClean="0"/>
              <a:t>		 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Judicial Administration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Judiciary as an independent organisation</a:t>
            </a:r>
          </a:p>
          <a:p>
            <a:r>
              <a:rPr lang="en-IN" dirty="0" smtClean="0"/>
              <a:t>Entrusted </a:t>
            </a:r>
            <a:r>
              <a:rPr lang="en-IN" dirty="0" err="1" smtClean="0"/>
              <a:t>Qazi</a:t>
            </a:r>
            <a:r>
              <a:rPr lang="en-IN" dirty="0" smtClean="0"/>
              <a:t> with Judicial function</a:t>
            </a:r>
          </a:p>
          <a:p>
            <a:r>
              <a:rPr lang="en-IN" dirty="0" smtClean="0"/>
              <a:t>Fixed highest salary to Judges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Army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Khilafat</a:t>
            </a:r>
            <a:r>
              <a:rPr lang="en-IN" dirty="0" smtClean="0"/>
              <a:t> maintained a well disciplined army</a:t>
            </a:r>
          </a:p>
          <a:p>
            <a:r>
              <a:rPr lang="en-IN" dirty="0" smtClean="0"/>
              <a:t>Caliph himself was the commander of the army</a:t>
            </a:r>
          </a:p>
          <a:p>
            <a:r>
              <a:rPr lang="en-IN" dirty="0" smtClean="0"/>
              <a:t>He delegated his authority to the generals</a:t>
            </a:r>
          </a:p>
          <a:p>
            <a:r>
              <a:rPr lang="en-IN" dirty="0" smtClean="0"/>
              <a:t>Two classes of the Army</a:t>
            </a:r>
          </a:p>
          <a:p>
            <a:pPr>
              <a:buNone/>
            </a:pPr>
            <a:r>
              <a:rPr lang="en-IN" dirty="0" smtClean="0"/>
              <a:t>		Cavalry</a:t>
            </a:r>
          </a:p>
          <a:p>
            <a:pPr>
              <a:buNone/>
            </a:pPr>
            <a:r>
              <a:rPr lang="en-IN" dirty="0" smtClean="0"/>
              <a:t>		Infantry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Other Reforms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Special care for agriculture</a:t>
            </a:r>
          </a:p>
          <a:p>
            <a:r>
              <a:rPr lang="en-IN" dirty="0" smtClean="0"/>
              <a:t>Pension system introduced</a:t>
            </a:r>
          </a:p>
          <a:p>
            <a:r>
              <a:rPr lang="en-IN" dirty="0" smtClean="0"/>
              <a:t>Distribution of surplus money among the subjects</a:t>
            </a:r>
          </a:p>
          <a:p>
            <a:r>
              <a:rPr lang="en-IN" dirty="0" smtClean="0"/>
              <a:t>Established Postal Department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Death of </a:t>
            </a:r>
            <a:r>
              <a:rPr lang="en-IN" dirty="0" err="1" smtClean="0"/>
              <a:t>Umar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Assassinator  - Abu </a:t>
            </a:r>
            <a:r>
              <a:rPr lang="en-IN" dirty="0" err="1" smtClean="0"/>
              <a:t>Lu’lu</a:t>
            </a:r>
            <a:r>
              <a:rPr lang="en-IN" dirty="0" smtClean="0"/>
              <a:t>, Persian Slave</a:t>
            </a:r>
          </a:p>
          <a:p>
            <a:r>
              <a:rPr lang="en-IN" dirty="0" smtClean="0"/>
              <a:t>1 </a:t>
            </a:r>
            <a:r>
              <a:rPr lang="en-IN" dirty="0" err="1" smtClean="0"/>
              <a:t>st</a:t>
            </a:r>
            <a:r>
              <a:rPr lang="en-IN" dirty="0" smtClean="0"/>
              <a:t> November 644AD.</a:t>
            </a:r>
            <a:endParaRPr lang="en-IN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</a:p>
          <a:p>
            <a:r>
              <a:rPr lang="en-IN" dirty="0" smtClean="0"/>
              <a:t>Life during Youth</a:t>
            </a:r>
          </a:p>
          <a:p>
            <a:r>
              <a:rPr lang="en-IN" dirty="0" smtClean="0"/>
              <a:t>Acceptance of Islam</a:t>
            </a:r>
          </a:p>
          <a:p>
            <a:r>
              <a:rPr lang="en-IN" dirty="0" smtClean="0"/>
              <a:t>Service to Islam</a:t>
            </a:r>
          </a:p>
          <a:p>
            <a:r>
              <a:rPr lang="en-IN" dirty="0" err="1" smtClean="0"/>
              <a:t>Umar</a:t>
            </a:r>
            <a:r>
              <a:rPr lang="en-IN" smtClean="0"/>
              <a:t> :Second </a:t>
            </a:r>
            <a:r>
              <a:rPr lang="en-IN" dirty="0" smtClean="0"/>
              <a:t>Caliph</a:t>
            </a:r>
          </a:p>
          <a:p>
            <a:r>
              <a:rPr lang="en-IN" dirty="0" smtClean="0"/>
              <a:t>Administration</a:t>
            </a:r>
          </a:p>
          <a:p>
            <a:pPr>
              <a:buNone/>
            </a:pPr>
            <a:r>
              <a:rPr lang="en-IN" dirty="0" smtClean="0"/>
              <a:t>		Provincial, Revenue, Judiciary, Army</a:t>
            </a:r>
          </a:p>
          <a:p>
            <a:r>
              <a:rPr lang="en-IN" dirty="0" smtClean="0"/>
              <a:t>Death of </a:t>
            </a:r>
            <a:r>
              <a:rPr lang="en-IN" dirty="0" err="1" smtClean="0"/>
              <a:t>Hazrath</a:t>
            </a:r>
            <a:r>
              <a:rPr lang="en-IN" dirty="0" smtClean="0"/>
              <a:t> of </a:t>
            </a:r>
            <a:r>
              <a:rPr lang="en-IN" dirty="0" err="1" smtClean="0"/>
              <a:t>Umar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err="1" smtClean="0"/>
              <a:t>Umar</a:t>
            </a:r>
            <a:r>
              <a:rPr lang="en-IN" dirty="0" smtClean="0"/>
              <a:t> was born in 580 A.D</a:t>
            </a:r>
          </a:p>
          <a:p>
            <a:r>
              <a:rPr lang="en-IN" dirty="0" err="1" smtClean="0"/>
              <a:t>Addiya</a:t>
            </a:r>
            <a:r>
              <a:rPr lang="en-IN" dirty="0" smtClean="0"/>
              <a:t> clan of </a:t>
            </a:r>
            <a:r>
              <a:rPr lang="en-IN" dirty="0" err="1" smtClean="0"/>
              <a:t>Quraish</a:t>
            </a:r>
            <a:r>
              <a:rPr lang="en-IN" dirty="0" smtClean="0"/>
              <a:t> tribe</a:t>
            </a:r>
          </a:p>
          <a:p>
            <a:r>
              <a:rPr lang="en-IN" dirty="0" smtClean="0"/>
              <a:t>Mother :  </a:t>
            </a:r>
            <a:r>
              <a:rPr lang="en-IN" dirty="0" err="1" smtClean="0"/>
              <a:t>Khantamah</a:t>
            </a:r>
            <a:endParaRPr lang="en-IN" dirty="0" smtClean="0"/>
          </a:p>
          <a:p>
            <a:r>
              <a:rPr lang="en-IN" dirty="0" smtClean="0"/>
              <a:t>Father:  </a:t>
            </a:r>
            <a:r>
              <a:rPr lang="en-IN" dirty="0" err="1" smtClean="0"/>
              <a:t>Khathab</a:t>
            </a:r>
            <a:endParaRPr lang="en-IN" dirty="0" smtClean="0"/>
          </a:p>
          <a:p>
            <a:r>
              <a:rPr lang="en-IN" dirty="0" smtClean="0"/>
              <a:t>Surname: </a:t>
            </a:r>
            <a:r>
              <a:rPr lang="en-IN" dirty="0" err="1" smtClean="0"/>
              <a:t>AbuHafs</a:t>
            </a:r>
            <a:endParaRPr lang="en-IN" dirty="0" smtClean="0"/>
          </a:p>
          <a:p>
            <a:r>
              <a:rPr lang="en-IN" dirty="0" smtClean="0"/>
              <a:t>Title; </a:t>
            </a:r>
            <a:r>
              <a:rPr lang="en-IN" dirty="0" err="1" smtClean="0"/>
              <a:t>Farooq</a:t>
            </a:r>
            <a:endParaRPr lang="en-IN" dirty="0" smtClean="0"/>
          </a:p>
          <a:p>
            <a:r>
              <a:rPr lang="en-IN" dirty="0" smtClean="0"/>
              <a:t>Ten years younger than the Holy Prophet</a:t>
            </a:r>
          </a:p>
          <a:p>
            <a:pPr>
              <a:buNone/>
            </a:pPr>
            <a:r>
              <a:rPr lang="en-IN" dirty="0" smtClean="0"/>
              <a:t>    Educated person, familiar with Arts and science of Geology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Life during Youth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Grazing camels</a:t>
            </a:r>
          </a:p>
          <a:p>
            <a:r>
              <a:rPr lang="en-IN" dirty="0" smtClean="0"/>
              <a:t>Bear Hardships</a:t>
            </a:r>
          </a:p>
          <a:p>
            <a:r>
              <a:rPr lang="en-IN" dirty="0" smtClean="0"/>
              <a:t>Physically strong person</a:t>
            </a:r>
          </a:p>
          <a:p>
            <a:r>
              <a:rPr lang="en-IN" dirty="0" smtClean="0"/>
              <a:t>Good wrestler</a:t>
            </a:r>
          </a:p>
          <a:p>
            <a:r>
              <a:rPr lang="en-IN" dirty="0" smtClean="0"/>
              <a:t>Great Athletic abilities</a:t>
            </a:r>
          </a:p>
          <a:p>
            <a:r>
              <a:rPr lang="en-IN" dirty="0" smtClean="0"/>
              <a:t>Horse rider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Acceptance of Islam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Severely opposed Prophet </a:t>
            </a:r>
            <a:r>
              <a:rPr lang="en-IN" dirty="0" err="1" smtClean="0"/>
              <a:t>Muhammed</a:t>
            </a:r>
            <a:endParaRPr lang="en-IN" dirty="0" smtClean="0"/>
          </a:p>
          <a:p>
            <a:r>
              <a:rPr lang="en-IN" dirty="0" smtClean="0"/>
              <a:t>One day he was going to cut of the head of prophet </a:t>
            </a:r>
          </a:p>
          <a:p>
            <a:r>
              <a:rPr lang="en-IN" dirty="0" smtClean="0"/>
              <a:t>On the way he was informed the conversion of his sister and brother-in- law to Islam</a:t>
            </a:r>
          </a:p>
          <a:p>
            <a:r>
              <a:rPr lang="en-IN" dirty="0" smtClean="0"/>
              <a:t>He wanted to punish them, but the holy verses of Holy Quran which they recited to him softened his mind.</a:t>
            </a:r>
          </a:p>
          <a:p>
            <a:r>
              <a:rPr lang="en-IN" dirty="0" smtClean="0"/>
              <a:t>Being imbued with the new spiritual thought, he embraced Islam</a:t>
            </a:r>
          </a:p>
          <a:p>
            <a:r>
              <a:rPr lang="en-IN" dirty="0" smtClean="0"/>
              <a:t>Accepted Islam in the Sixth year of Revelation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Services to Islam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Prophet’s order to migrate from </a:t>
            </a:r>
            <a:r>
              <a:rPr lang="en-IN" dirty="0" err="1" smtClean="0"/>
              <a:t>Maccah</a:t>
            </a:r>
            <a:r>
              <a:rPr lang="en-IN" dirty="0" smtClean="0"/>
              <a:t> to </a:t>
            </a:r>
            <a:r>
              <a:rPr lang="en-IN" dirty="0" err="1" smtClean="0"/>
              <a:t>Madinah</a:t>
            </a:r>
            <a:r>
              <a:rPr lang="en-IN" dirty="0" smtClean="0"/>
              <a:t> in 622 AD </a:t>
            </a:r>
          </a:p>
          <a:p>
            <a:r>
              <a:rPr lang="en-IN" dirty="0" smtClean="0"/>
              <a:t>Migrate bravely</a:t>
            </a:r>
          </a:p>
          <a:p>
            <a:r>
              <a:rPr lang="en-IN" dirty="0" smtClean="0"/>
              <a:t>Took part in major battles</a:t>
            </a:r>
          </a:p>
          <a:p>
            <a:r>
              <a:rPr lang="en-IN" dirty="0" smtClean="0"/>
              <a:t>Present at the treaty of </a:t>
            </a:r>
            <a:r>
              <a:rPr lang="en-IN" dirty="0" err="1" smtClean="0"/>
              <a:t>Hudaibiyah</a:t>
            </a:r>
            <a:endParaRPr lang="en-IN" dirty="0" smtClean="0"/>
          </a:p>
          <a:p>
            <a:r>
              <a:rPr lang="en-IN" dirty="0" smtClean="0"/>
              <a:t>Took part in the march to </a:t>
            </a:r>
            <a:r>
              <a:rPr lang="en-IN" dirty="0" err="1" smtClean="0"/>
              <a:t>Maccah</a:t>
            </a:r>
            <a:endParaRPr lang="en-IN" dirty="0" smtClean="0"/>
          </a:p>
          <a:p>
            <a:r>
              <a:rPr lang="en-IN" dirty="0" smtClean="0"/>
              <a:t>He was the first to take the oath of allegiance to Caliph </a:t>
            </a:r>
            <a:r>
              <a:rPr lang="en-IN" dirty="0" err="1" smtClean="0"/>
              <a:t>Aboobaker</a:t>
            </a:r>
            <a:r>
              <a:rPr lang="en-IN" dirty="0" smtClean="0"/>
              <a:t>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Umar</a:t>
            </a:r>
            <a:r>
              <a:rPr lang="en-IN" dirty="0" smtClean="0"/>
              <a:t>: Second Caliph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Abu </a:t>
            </a:r>
            <a:r>
              <a:rPr lang="en-IN" dirty="0" err="1" smtClean="0"/>
              <a:t>Bakar</a:t>
            </a:r>
            <a:r>
              <a:rPr lang="en-IN" dirty="0" smtClean="0"/>
              <a:t> nominated </a:t>
            </a:r>
            <a:r>
              <a:rPr lang="en-IN" dirty="0" err="1" smtClean="0"/>
              <a:t>Umar</a:t>
            </a:r>
            <a:r>
              <a:rPr lang="en-IN" dirty="0" smtClean="0"/>
              <a:t> as his successor before his death</a:t>
            </a:r>
          </a:p>
          <a:p>
            <a:r>
              <a:rPr lang="en-IN" dirty="0" err="1" smtClean="0"/>
              <a:t>Umar’s</a:t>
            </a:r>
            <a:r>
              <a:rPr lang="en-IN" dirty="0" smtClean="0"/>
              <a:t> accession to the caliphate was immense value to Islam</a:t>
            </a:r>
          </a:p>
          <a:p>
            <a:r>
              <a:rPr lang="en-IN" dirty="0" smtClean="0"/>
              <a:t>The expansion of Islamic empire </a:t>
            </a:r>
          </a:p>
          <a:p>
            <a:r>
              <a:rPr lang="en-IN" dirty="0" smtClean="0"/>
              <a:t>      Battle of </a:t>
            </a:r>
            <a:r>
              <a:rPr lang="en-IN" dirty="0" err="1" smtClean="0"/>
              <a:t>Buwaib</a:t>
            </a:r>
            <a:endParaRPr lang="en-IN" dirty="0" smtClean="0"/>
          </a:p>
          <a:p>
            <a:r>
              <a:rPr lang="en-IN" dirty="0" smtClean="0"/>
              <a:t>      Battle of </a:t>
            </a:r>
            <a:r>
              <a:rPr lang="en-IN" dirty="0" err="1" smtClean="0"/>
              <a:t>Qadisiya</a:t>
            </a:r>
            <a:endParaRPr lang="en-IN" dirty="0" smtClean="0"/>
          </a:p>
          <a:p>
            <a:r>
              <a:rPr lang="en-IN" dirty="0" smtClean="0"/>
              <a:t>      Battle of </a:t>
            </a:r>
            <a:r>
              <a:rPr lang="en-IN" dirty="0" err="1" smtClean="0"/>
              <a:t>Jalula</a:t>
            </a:r>
            <a:endParaRPr lang="en-IN" dirty="0" smtClean="0"/>
          </a:p>
          <a:p>
            <a:r>
              <a:rPr lang="en-IN" dirty="0" smtClean="0"/>
              <a:t>      Battle of </a:t>
            </a:r>
            <a:r>
              <a:rPr lang="en-IN" dirty="0" err="1" smtClean="0"/>
              <a:t>Yarmuk</a:t>
            </a:r>
            <a:endParaRPr lang="en-IN" dirty="0" smtClean="0"/>
          </a:p>
          <a:p>
            <a:r>
              <a:rPr lang="en-IN" dirty="0" smtClean="0"/>
              <a:t>   Conquest of </a:t>
            </a:r>
            <a:r>
              <a:rPr lang="en-IN" dirty="0" err="1" smtClean="0"/>
              <a:t>Jasira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Umar</a:t>
            </a:r>
            <a:r>
              <a:rPr lang="en-IN" dirty="0" smtClean="0"/>
              <a:t> as a Reformer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Remained as a model for all rulers in the world</a:t>
            </a:r>
          </a:p>
          <a:p>
            <a:r>
              <a:rPr lang="en-IN" dirty="0" smtClean="0"/>
              <a:t>       The Government</a:t>
            </a:r>
          </a:p>
          <a:p>
            <a:pPr>
              <a:buNone/>
            </a:pPr>
            <a:r>
              <a:rPr lang="en-IN" dirty="0" smtClean="0"/>
              <a:t>      -  Caliph- supreme head of Government</a:t>
            </a:r>
          </a:p>
          <a:p>
            <a:pPr>
              <a:buNone/>
            </a:pPr>
            <a:r>
              <a:rPr lang="en-IN" dirty="0" smtClean="0"/>
              <a:t>       - assisted by a council of Elders</a:t>
            </a:r>
          </a:p>
          <a:p>
            <a:pPr>
              <a:buNone/>
            </a:pPr>
            <a:r>
              <a:rPr lang="en-IN" dirty="0" smtClean="0"/>
              <a:t>    for the administrative convenience Empire divided into major provinces such as </a:t>
            </a:r>
          </a:p>
          <a:p>
            <a:pPr>
              <a:buNone/>
            </a:pPr>
            <a:r>
              <a:rPr lang="en-IN" dirty="0" smtClean="0"/>
              <a:t>Mecca       </a:t>
            </a:r>
            <a:r>
              <a:rPr lang="en-IN" dirty="0" err="1" smtClean="0"/>
              <a:t>Jazirah</a:t>
            </a:r>
            <a:r>
              <a:rPr lang="en-IN" dirty="0" smtClean="0"/>
              <a:t>      </a:t>
            </a:r>
            <a:r>
              <a:rPr lang="en-IN" dirty="0" err="1" smtClean="0"/>
              <a:t>Basarah</a:t>
            </a:r>
            <a:r>
              <a:rPr lang="en-IN" dirty="0" smtClean="0"/>
              <a:t>     </a:t>
            </a:r>
            <a:r>
              <a:rPr lang="en-IN" dirty="0" err="1" smtClean="0"/>
              <a:t>Kufa</a:t>
            </a:r>
            <a:r>
              <a:rPr lang="en-IN" dirty="0" smtClean="0"/>
              <a:t>     Egypt   </a:t>
            </a:r>
            <a:r>
              <a:rPr lang="en-IN" dirty="0" err="1" smtClean="0"/>
              <a:t>Paestine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</a:t>
            </a:r>
          </a:p>
          <a:p>
            <a:pPr>
              <a:buNone/>
            </a:pPr>
            <a:r>
              <a:rPr lang="en-IN" dirty="0" smtClean="0"/>
              <a:t>     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Provincial Administration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Provinces were placed under </a:t>
            </a:r>
            <a:r>
              <a:rPr lang="en-IN" dirty="0" err="1" smtClean="0"/>
              <a:t>Wali</a:t>
            </a:r>
            <a:endParaRPr lang="en-IN" dirty="0" smtClean="0"/>
          </a:p>
          <a:p>
            <a:r>
              <a:rPr lang="en-IN" dirty="0" err="1" smtClean="0"/>
              <a:t>Wali</a:t>
            </a:r>
            <a:r>
              <a:rPr lang="en-IN" dirty="0" smtClean="0"/>
              <a:t>    Military head</a:t>
            </a:r>
          </a:p>
          <a:p>
            <a:r>
              <a:rPr lang="en-IN" dirty="0" smtClean="0"/>
              <a:t>            religious head</a:t>
            </a:r>
          </a:p>
          <a:p>
            <a:r>
              <a:rPr lang="en-IN" dirty="0" smtClean="0"/>
              <a:t>            responsible to Caliph</a:t>
            </a:r>
          </a:p>
          <a:p>
            <a:r>
              <a:rPr lang="en-IN" dirty="0" smtClean="0"/>
              <a:t>Provinces again divided into Districts</a:t>
            </a:r>
          </a:p>
          <a:p>
            <a:r>
              <a:rPr lang="en-IN" dirty="0" smtClean="0"/>
              <a:t>    District officer  was called </a:t>
            </a:r>
            <a:r>
              <a:rPr lang="en-IN" dirty="0" err="1" smtClean="0"/>
              <a:t>Amil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</TotalTime>
  <Words>443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CALIPH UMAR (634-644 A.D)</vt:lpstr>
      <vt:lpstr>CONTENT</vt:lpstr>
      <vt:lpstr>Introduction</vt:lpstr>
      <vt:lpstr>Life during Youth</vt:lpstr>
      <vt:lpstr>Acceptance of Islam</vt:lpstr>
      <vt:lpstr>Services to Islam</vt:lpstr>
      <vt:lpstr>Umar: Second Caliph</vt:lpstr>
      <vt:lpstr>Umar as a Reformer</vt:lpstr>
      <vt:lpstr>Provincial Administration</vt:lpstr>
      <vt:lpstr>Revenue Administration</vt:lpstr>
      <vt:lpstr>Judicial Administration</vt:lpstr>
      <vt:lpstr>Army</vt:lpstr>
      <vt:lpstr>Other Reforms</vt:lpstr>
      <vt:lpstr>Death of Umar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CALIPH UMAR(634-644 A.D)</dc:title>
  <dc:creator>USER</dc:creator>
  <cp:lastModifiedBy>USER</cp:lastModifiedBy>
  <cp:revision>26</cp:revision>
  <dcterms:created xsi:type="dcterms:W3CDTF">2021-01-25T11:53:45Z</dcterms:created>
  <dcterms:modified xsi:type="dcterms:W3CDTF">2021-01-29T06:45:22Z</dcterms:modified>
</cp:coreProperties>
</file>