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  <p:sldMasterId id="2147483650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</p:sldIdLst>
  <p:sldSz cy="6858000" cx="9144000"/>
  <p:notesSz cx="6858000" cy="9144000"/>
  <p:embeddedFontLst>
    <p:embeddedFont>
      <p:font typeface="Constantia"/>
      <p:regular r:id="rId23"/>
      <p:bold r:id="rId24"/>
      <p:italic r:id="rId25"/>
      <p:boldItalic r:id="rId2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27" roundtripDataSignature="AMtx7mjpOZXhfojXVAVfPPCRHU9kdB3Ww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font" Target="fonts/Constantia-bold.fntdata"/><Relationship Id="rId23" Type="http://schemas.openxmlformats.org/officeDocument/2006/relationships/font" Target="fonts/Constantia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6" Type="http://schemas.openxmlformats.org/officeDocument/2006/relationships/font" Target="fonts/Constantia-boldItalic.fntdata"/><Relationship Id="rId25" Type="http://schemas.openxmlformats.org/officeDocument/2006/relationships/font" Target="fonts/Constantia-italic.fntdata"/><Relationship Id="rId27" Type="http://customschemas.google.com/relationships/presentationmetadata" Target="meta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7" name="Google Shape;207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gradFill>
          <a:gsLst>
            <a:gs pos="0">
              <a:srgbClr val="439FD7"/>
            </a:gs>
            <a:gs pos="25000">
              <a:srgbClr val="4397CA"/>
            </a:gs>
            <a:gs pos="100000">
              <a:srgbClr val="00466A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0"/>
          <p:cNvSpPr txBox="1"/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8275" wrap="square" tIns="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4CE0EA"/>
              </a:buClr>
              <a:buSzPts val="5600"/>
              <a:buFont typeface="Calibri"/>
              <a:buNone/>
              <a:defRPr b="1" sz="5600">
                <a:solidFill>
                  <a:srgbClr val="4CE0E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0"/>
          <p:cNvSpPr txBox="1"/>
          <p:nvPr>
            <p:ph idx="1" type="subTitle"/>
          </p:nvPr>
        </p:nvSpPr>
        <p:spPr>
          <a:xfrm>
            <a:off x="533400" y="3228536"/>
            <a:ext cx="7854696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18275" wrap="square" tIns="45700">
            <a:normAutofit/>
          </a:bodyPr>
          <a:lstStyle>
            <a:lvl1pPr lvl="0" marR="45720" algn="r">
              <a:spcBef>
                <a:spcPts val="520"/>
              </a:spcBef>
              <a:spcAft>
                <a:spcPts val="0"/>
              </a:spcAft>
              <a:buSzPts val="2470"/>
              <a:buNone/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19" name="Google Shape;19;p2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0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0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showMasterSp="0" type="picTx">
  <p:cSld name="PICTURE_WITH_CAPTION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8"/>
          <p:cNvSpPr/>
          <p:nvPr/>
        </p:nvSpPr>
        <p:spPr>
          <a:xfrm flipH="1" rot="-10380000">
            <a:off x="3165753" y="1108077"/>
            <a:ext cx="5257800" cy="4114800"/>
          </a:xfrm>
          <a:prstGeom prst="snipRoundRect">
            <a:avLst>
              <a:gd fmla="val 0" name="adj1"/>
              <a:gd fmla="val 3646" name="adj2"/>
            </a:avLst>
          </a:prstGeom>
          <a:solidFill>
            <a:srgbClr val="FFFFFF"/>
          </a:solidFill>
          <a:ln cap="rnd" cmpd="sng" w="9525">
            <a:solidFill>
              <a:srgbClr val="C0C0C0"/>
            </a:solidFill>
            <a:prstDash val="solid"/>
            <a:round/>
            <a:headEnd len="sm" w="sm" type="none"/>
            <a:tailEnd len="sm" w="sm" type="none"/>
          </a:ln>
          <a:effectLst>
            <a:outerShdw blurRad="63500" sx="98500" kx="100000" rotWithShape="0" algn="tl" dir="7500000" dist="38500" sy="100080">
              <a:srgbClr val="000000">
                <a:alpha val="2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85" name="Google Shape;85;p28"/>
          <p:cNvSpPr/>
          <p:nvPr/>
        </p:nvSpPr>
        <p:spPr>
          <a:xfrm flipH="1" rot="-10380000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cap="flat" cmpd="sng" w="12700">
            <a:solidFill>
              <a:srgbClr val="FFFFFF"/>
            </a:solidFill>
            <a:prstDash val="solid"/>
            <a:bevel/>
            <a:headEnd len="sm" w="sm" type="none"/>
            <a:tailEnd len="sm" w="sm" type="none"/>
          </a:ln>
          <a:effectLst>
            <a:outerShdw blurRad="19685" rotWithShape="0" algn="tl" dir="12900000" dist="6350">
              <a:srgbClr val="000000">
                <a:alpha val="4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86" name="Google Shape;86;p28"/>
          <p:cNvSpPr txBox="1"/>
          <p:nvPr>
            <p:ph type="title"/>
          </p:nvPr>
        </p:nvSpPr>
        <p:spPr>
          <a:xfrm>
            <a:off x="609600" y="1176996"/>
            <a:ext cx="2212848" cy="158262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alibri"/>
              <a:buNone/>
              <a:defRPr b="1" sz="20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28"/>
          <p:cNvSpPr txBox="1"/>
          <p:nvPr>
            <p:ph idx="1" type="body"/>
          </p:nvPr>
        </p:nvSpPr>
        <p:spPr>
          <a:xfrm>
            <a:off x="609600" y="2828785"/>
            <a:ext cx="2209800" cy="2179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64000" spcFirstLastPara="1" rIns="45700" wrap="square" tIns="45700">
            <a:normAutofit/>
          </a:bodyPr>
          <a:lstStyle>
            <a:lvl1pPr indent="-228600" lvl="0" marL="457200" algn="l">
              <a:spcBef>
                <a:spcPts val="250"/>
              </a:spcBef>
              <a:spcAft>
                <a:spcPts val="0"/>
              </a:spcAft>
              <a:buSzPts val="1235"/>
              <a:buFont typeface="Constantia"/>
              <a:buNone/>
              <a:defRPr sz="1300"/>
            </a:lvl1pPr>
            <a:lvl2pPr indent="-293369" lvl="1" marL="914400" algn="l">
              <a:spcBef>
                <a:spcPts val="240"/>
              </a:spcBef>
              <a:spcAft>
                <a:spcPts val="0"/>
              </a:spcAft>
              <a:buSzPts val="1020"/>
              <a:buChar char="⚫"/>
              <a:defRPr sz="1200"/>
            </a:lvl2pPr>
            <a:lvl3pPr indent="-273050" lvl="2" marL="1371600" algn="l">
              <a:spcBef>
                <a:spcPts val="200"/>
              </a:spcBef>
              <a:spcAft>
                <a:spcPts val="0"/>
              </a:spcAft>
              <a:buSzPts val="700"/>
              <a:buChar char="⚫"/>
              <a:defRPr sz="1000"/>
            </a:lvl3pPr>
            <a:lvl4pPr indent="-265747" lvl="3" marL="1828800" algn="l">
              <a:spcBef>
                <a:spcPts val="180"/>
              </a:spcBef>
              <a:spcAft>
                <a:spcPts val="0"/>
              </a:spcAft>
              <a:buSzPts val="585"/>
              <a:buChar char="⚫"/>
              <a:defRPr sz="900"/>
            </a:lvl4pPr>
            <a:lvl5pPr indent="-265747" lvl="4" marL="2286000" algn="l">
              <a:spcBef>
                <a:spcPts val="180"/>
              </a:spcBef>
              <a:spcAft>
                <a:spcPts val="0"/>
              </a:spcAft>
              <a:buSzPts val="585"/>
              <a:buChar char="⚫"/>
              <a:defRPr sz="9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8" name="Google Shape;88;p2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28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28"/>
          <p:cNvSpPr txBox="1"/>
          <p:nvPr>
            <p:ph idx="12" type="sldNum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  <p:sp>
        <p:nvSpPr>
          <p:cNvPr id="91" name="Google Shape;91;p28"/>
          <p:cNvSpPr/>
          <p:nvPr>
            <p:ph idx="2" type="pic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lt2"/>
          </a:solidFill>
          <a:ln cap="rnd" cmpd="sng" w="9525">
            <a:solidFill>
              <a:srgbClr val="C0C0C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accent3"/>
              </a:buClr>
              <a:buSzPts val="3040"/>
              <a:buFont typeface="Noto Sans Symbols"/>
              <a:buNone/>
              <a:defRPr b="0" i="0" sz="32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lvl="1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  <a:defRPr b="0" i="0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lvl="2" marR="0" rtl="0" algn="l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  <a:defRPr b="0" i="0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lvl="5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lvl="6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⚫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lvl="7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Constantia"/>
              <a:buChar char="•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lvl="8" marR="0" rtl="0" algn="l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nstantia"/>
              <a:buChar char="•"/>
              <a:defRPr b="0" i="0" sz="1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92" name="Google Shape;92;p28"/>
          <p:cNvSpPr/>
          <p:nvPr/>
        </p:nvSpPr>
        <p:spPr>
          <a:xfrm flipH="1" rot="10800000">
            <a:off x="-9525" y="5816600"/>
            <a:ext cx="9163050" cy="1041400"/>
          </a:xfrm>
          <a:custGeom>
            <a:rect b="b" l="l" r="r" t="t"/>
            <a:pathLst>
              <a:path extrusionOk="0" h="656" w="5772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0079AD">
                  <a:alpha val="44705"/>
                </a:srgbClr>
              </a:gs>
              <a:gs pos="100000">
                <a:srgbClr val="00E9F7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93" name="Google Shape;93;p28"/>
          <p:cNvSpPr/>
          <p:nvPr/>
        </p:nvSpPr>
        <p:spPr>
          <a:xfrm flipH="1" rot="10800000">
            <a:off x="4381500" y="6219825"/>
            <a:ext cx="4762500" cy="638175"/>
          </a:xfrm>
          <a:custGeom>
            <a:rect b="b" l="l" r="r" t="t"/>
            <a:pathLst>
              <a:path extrusionOk="0" h="595" w="300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BB4">
                  <a:alpha val="29803"/>
                </a:srgbClr>
              </a:gs>
              <a:gs pos="80000">
                <a:srgbClr val="0099E4">
                  <a:alpha val="44705"/>
                </a:srgbClr>
              </a:gs>
              <a:gs pos="100000">
                <a:srgbClr val="0099E4">
                  <a:alpha val="44705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9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29"/>
          <p:cNvSpPr txBox="1"/>
          <p:nvPr>
            <p:ph idx="1" type="body"/>
          </p:nvPr>
        </p:nvSpPr>
        <p:spPr>
          <a:xfrm rot="5400000">
            <a:off x="2377440" y="15240"/>
            <a:ext cx="438912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7185" lvl="0" marL="457200" algn="l">
              <a:spcBef>
                <a:spcPts val="360"/>
              </a:spcBef>
              <a:spcAft>
                <a:spcPts val="0"/>
              </a:spcAft>
              <a:buSzPts val="1710"/>
              <a:buChar char="⚫"/>
              <a:defRPr/>
            </a:lvl1pPr>
            <a:lvl2pPr indent="-325755" lvl="1" marL="914400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308610" lvl="2" marL="137160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97" name="Google Shape;97;p2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29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29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0"/>
          <p:cNvSpPr txBox="1"/>
          <p:nvPr>
            <p:ph type="title"/>
          </p:nvPr>
        </p:nvSpPr>
        <p:spPr>
          <a:xfrm rot="5400000">
            <a:off x="5052218" y="2491583"/>
            <a:ext cx="5211763" cy="20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30"/>
          <p:cNvSpPr txBox="1"/>
          <p:nvPr>
            <p:ph idx="1" type="body"/>
          </p:nvPr>
        </p:nvSpPr>
        <p:spPr>
          <a:xfrm rot="5400000">
            <a:off x="861219" y="510383"/>
            <a:ext cx="5211763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7185" lvl="0" marL="457200" algn="l">
              <a:spcBef>
                <a:spcPts val="360"/>
              </a:spcBef>
              <a:spcAft>
                <a:spcPts val="0"/>
              </a:spcAft>
              <a:buSzPts val="1710"/>
              <a:buChar char="⚫"/>
              <a:defRPr/>
            </a:lvl1pPr>
            <a:lvl2pPr indent="-325755" lvl="1" marL="914400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308610" lvl="2" marL="137160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03" name="Google Shape;103;p3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30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30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1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21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7185" lvl="0" marL="457200" algn="l">
              <a:spcBef>
                <a:spcPts val="360"/>
              </a:spcBef>
              <a:spcAft>
                <a:spcPts val="0"/>
              </a:spcAft>
              <a:buSzPts val="1710"/>
              <a:buChar char="⚫"/>
              <a:defRPr/>
            </a:lvl1pPr>
            <a:lvl2pPr indent="-325755" lvl="1" marL="914400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308610" lvl="2" marL="137160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2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21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1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22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22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gradFill>
          <a:gsLst>
            <a:gs pos="0">
              <a:srgbClr val="439FD7"/>
            </a:gs>
            <a:gs pos="25000">
              <a:srgbClr val="4397CA"/>
            </a:gs>
            <a:gs pos="100000">
              <a:srgbClr val="00466A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9"/>
          <p:cNvSpPr txBox="1"/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8275" wrap="square" tIns="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4CE0EA"/>
              </a:buClr>
              <a:buSzPts val="5600"/>
              <a:buFont typeface="Calibri"/>
              <a:buNone/>
              <a:defRPr b="1" sz="5600">
                <a:solidFill>
                  <a:srgbClr val="4CE0E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9"/>
          <p:cNvSpPr txBox="1"/>
          <p:nvPr>
            <p:ph idx="1" type="subTitle"/>
          </p:nvPr>
        </p:nvSpPr>
        <p:spPr>
          <a:xfrm>
            <a:off x="533400" y="3228536"/>
            <a:ext cx="7854696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18275" wrap="square" tIns="45700">
            <a:normAutofit/>
          </a:bodyPr>
          <a:lstStyle>
            <a:lvl1pPr lvl="0" marR="45720" algn="r">
              <a:spcBef>
                <a:spcPts val="520"/>
              </a:spcBef>
              <a:spcAft>
                <a:spcPts val="0"/>
              </a:spcAft>
              <a:buSzPts val="2470"/>
              <a:buNone/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46" name="Google Shape;46;p1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9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9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gradFill>
          <a:gsLst>
            <a:gs pos="0">
              <a:srgbClr val="439FD7"/>
            </a:gs>
            <a:gs pos="25000">
              <a:srgbClr val="4397CA"/>
            </a:gs>
            <a:gs pos="100000">
              <a:srgbClr val="00466A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3"/>
          <p:cNvSpPr txBox="1"/>
          <p:nvPr>
            <p:ph type="title"/>
          </p:nvPr>
        </p:nvSpPr>
        <p:spPr>
          <a:xfrm>
            <a:off x="530352" y="1316736"/>
            <a:ext cx="7772400" cy="1362456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4AE3AC"/>
              </a:buClr>
              <a:buSzPts val="5600"/>
              <a:buFont typeface="Calibri"/>
              <a:buNone/>
              <a:defRPr b="1" sz="5600" cap="none">
                <a:solidFill>
                  <a:srgbClr val="4AE3A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23"/>
          <p:cNvSpPr txBox="1"/>
          <p:nvPr>
            <p:ph idx="1" type="body"/>
          </p:nvPr>
        </p:nvSpPr>
        <p:spPr>
          <a:xfrm>
            <a:off x="530352" y="2704664"/>
            <a:ext cx="7772400" cy="1509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228600" lvl="0" marL="457200" algn="l">
              <a:spcBef>
                <a:spcPts val="440"/>
              </a:spcBef>
              <a:spcAft>
                <a:spcPts val="0"/>
              </a:spcAft>
              <a:buSzPts val="2090"/>
              <a:buNone/>
              <a:defRPr sz="22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SzPts val="153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SzPts val="112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>
                <a:solidFill>
                  <a:schemeClr val="lt1"/>
                </a:solidFill>
              </a:defRPr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2" name="Google Shape;52;p2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3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23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4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24"/>
          <p:cNvSpPr txBox="1"/>
          <p:nvPr>
            <p:ph idx="1" type="body"/>
          </p:nvPr>
        </p:nvSpPr>
        <p:spPr>
          <a:xfrm>
            <a:off x="457200" y="1920085"/>
            <a:ext cx="4038600" cy="4434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5445" lvl="0" marL="457200" algn="l">
              <a:spcBef>
                <a:spcPts val="520"/>
              </a:spcBef>
              <a:spcAft>
                <a:spcPts val="0"/>
              </a:spcAft>
              <a:buSzPts val="2470"/>
              <a:buChar char="⚫"/>
              <a:defRPr sz="2600"/>
            </a:lvl1pPr>
            <a:lvl2pPr indent="-358140" lvl="1" marL="914400" algn="l">
              <a:spcBef>
                <a:spcPts val="480"/>
              </a:spcBef>
              <a:spcAft>
                <a:spcPts val="0"/>
              </a:spcAft>
              <a:buSzPts val="2040"/>
              <a:buChar char="⚫"/>
              <a:defRPr sz="2400"/>
            </a:lvl2pPr>
            <a:lvl3pPr indent="-317500" lvl="2" marL="1371600" algn="l">
              <a:spcBef>
                <a:spcPts val="400"/>
              </a:spcBef>
              <a:spcAft>
                <a:spcPts val="0"/>
              </a:spcAft>
              <a:buSzPts val="1400"/>
              <a:buChar char="⚫"/>
              <a:defRPr sz="2000"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8" name="Google Shape;58;p24"/>
          <p:cNvSpPr txBox="1"/>
          <p:nvPr>
            <p:ph idx="2" type="body"/>
          </p:nvPr>
        </p:nvSpPr>
        <p:spPr>
          <a:xfrm>
            <a:off x="4648200" y="1920085"/>
            <a:ext cx="4038600" cy="4434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5445" lvl="0" marL="457200" algn="l">
              <a:spcBef>
                <a:spcPts val="520"/>
              </a:spcBef>
              <a:spcAft>
                <a:spcPts val="0"/>
              </a:spcAft>
              <a:buSzPts val="2470"/>
              <a:buChar char="⚫"/>
              <a:defRPr sz="2600"/>
            </a:lvl1pPr>
            <a:lvl2pPr indent="-358140" lvl="1" marL="914400" algn="l">
              <a:spcBef>
                <a:spcPts val="480"/>
              </a:spcBef>
              <a:spcAft>
                <a:spcPts val="0"/>
              </a:spcAft>
              <a:buSzPts val="2040"/>
              <a:buChar char="⚫"/>
              <a:defRPr sz="2400"/>
            </a:lvl2pPr>
            <a:lvl3pPr indent="-317500" lvl="2" marL="1371600" algn="l">
              <a:spcBef>
                <a:spcPts val="400"/>
              </a:spcBef>
              <a:spcAft>
                <a:spcPts val="0"/>
              </a:spcAft>
              <a:buSzPts val="1400"/>
              <a:buChar char="⚫"/>
              <a:defRPr sz="2000"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9" name="Google Shape;59;p2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4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24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5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5"/>
          <p:cNvSpPr txBox="1"/>
          <p:nvPr>
            <p:ph idx="1" type="body"/>
          </p:nvPr>
        </p:nvSpPr>
        <p:spPr>
          <a:xfrm>
            <a:off x="457200" y="1855248"/>
            <a:ext cx="4040188" cy="65935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45700" spcFirstLastPara="1" rIns="45700" wrap="square" tIns="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2280"/>
              <a:buNone/>
              <a:defRPr b="1" sz="2400" cap="none">
                <a:solidFill>
                  <a:schemeClr val="dk2"/>
                </a:solidFill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17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26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65" name="Google Shape;65;p25"/>
          <p:cNvSpPr txBox="1"/>
          <p:nvPr>
            <p:ph idx="2" type="body"/>
          </p:nvPr>
        </p:nvSpPr>
        <p:spPr>
          <a:xfrm>
            <a:off x="4645025" y="1859757"/>
            <a:ext cx="4041775" cy="654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45700" spcFirstLastPara="1" rIns="45700" wrap="square" tIns="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2280"/>
              <a:buNone/>
              <a:defRPr b="1" sz="2400" cap="none">
                <a:solidFill>
                  <a:schemeClr val="dk2"/>
                </a:solidFill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17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26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66" name="Google Shape;66;p25"/>
          <p:cNvSpPr txBox="1"/>
          <p:nvPr>
            <p:ph idx="3" type="body"/>
          </p:nvPr>
        </p:nvSpPr>
        <p:spPr>
          <a:xfrm>
            <a:off x="457200" y="2514600"/>
            <a:ext cx="4040188" cy="38457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361315" lvl="0" marL="457200" algn="l">
              <a:spcBef>
                <a:spcPts val="440"/>
              </a:spcBef>
              <a:spcAft>
                <a:spcPts val="0"/>
              </a:spcAft>
              <a:buSzPts val="2090"/>
              <a:buChar char="⚫"/>
              <a:defRPr sz="2200"/>
            </a:lvl1pPr>
            <a:lvl2pPr indent="-336550" lvl="1" marL="914400" algn="l">
              <a:spcBef>
                <a:spcPts val="400"/>
              </a:spcBef>
              <a:spcAft>
                <a:spcPts val="0"/>
              </a:spcAft>
              <a:buSzPts val="1700"/>
              <a:buChar char="⚫"/>
              <a:defRPr sz="2000"/>
            </a:lvl2pPr>
            <a:lvl3pPr indent="-308610" lvl="2" marL="137160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indent="-294639" lvl="3" marL="1828800" algn="l">
              <a:spcBef>
                <a:spcPts val="320"/>
              </a:spcBef>
              <a:spcAft>
                <a:spcPts val="0"/>
              </a:spcAft>
              <a:buSzPts val="1040"/>
              <a:buChar char="⚫"/>
              <a:defRPr sz="1600"/>
            </a:lvl4pPr>
            <a:lvl5pPr indent="-294639" lvl="4" marL="2286000" algn="l">
              <a:spcBef>
                <a:spcPts val="320"/>
              </a:spcBef>
              <a:spcAft>
                <a:spcPts val="0"/>
              </a:spcAft>
              <a:buSzPts val="1040"/>
              <a:buChar char="⚫"/>
              <a:defRPr sz="16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67" name="Google Shape;67;p25"/>
          <p:cNvSpPr txBox="1"/>
          <p:nvPr>
            <p:ph idx="4" type="body"/>
          </p:nvPr>
        </p:nvSpPr>
        <p:spPr>
          <a:xfrm>
            <a:off x="4645025" y="2514600"/>
            <a:ext cx="4041775" cy="38457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361315" lvl="0" marL="457200" algn="l">
              <a:spcBef>
                <a:spcPts val="440"/>
              </a:spcBef>
              <a:spcAft>
                <a:spcPts val="0"/>
              </a:spcAft>
              <a:buSzPts val="2090"/>
              <a:buChar char="⚫"/>
              <a:defRPr sz="2200"/>
            </a:lvl1pPr>
            <a:lvl2pPr indent="-336550" lvl="1" marL="914400" algn="l">
              <a:spcBef>
                <a:spcPts val="400"/>
              </a:spcBef>
              <a:spcAft>
                <a:spcPts val="0"/>
              </a:spcAft>
              <a:buSzPts val="1700"/>
              <a:buChar char="⚫"/>
              <a:defRPr sz="2000"/>
            </a:lvl2pPr>
            <a:lvl3pPr indent="-308610" lvl="2" marL="137160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indent="-294639" lvl="3" marL="1828800" algn="l">
              <a:spcBef>
                <a:spcPts val="320"/>
              </a:spcBef>
              <a:spcAft>
                <a:spcPts val="0"/>
              </a:spcAft>
              <a:buSzPts val="1040"/>
              <a:buChar char="⚫"/>
              <a:defRPr sz="1600"/>
            </a:lvl4pPr>
            <a:lvl5pPr indent="-294639" lvl="4" marL="2286000" algn="l">
              <a:spcBef>
                <a:spcPts val="320"/>
              </a:spcBef>
              <a:spcAft>
                <a:spcPts val="0"/>
              </a:spcAft>
              <a:buSzPts val="1040"/>
              <a:buChar char="⚫"/>
              <a:defRPr sz="16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68" name="Google Shape;68;p2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25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5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6"/>
          <p:cNvSpPr txBox="1"/>
          <p:nvPr>
            <p:ph type="title"/>
          </p:nvPr>
        </p:nvSpPr>
        <p:spPr>
          <a:xfrm>
            <a:off x="457200" y="704088"/>
            <a:ext cx="8305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  <a:defRPr b="0" sz="5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6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26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7"/>
          <p:cNvSpPr txBox="1"/>
          <p:nvPr>
            <p:ph type="title"/>
          </p:nvPr>
        </p:nvSpPr>
        <p:spPr>
          <a:xfrm>
            <a:off x="685800" y="514352"/>
            <a:ext cx="2743200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Calibri"/>
              <a:buNone/>
              <a:defRPr b="0" sz="26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7"/>
          <p:cNvSpPr txBox="1"/>
          <p:nvPr>
            <p:ph idx="1" type="body"/>
          </p:nvPr>
        </p:nvSpPr>
        <p:spPr>
          <a:xfrm>
            <a:off x="685800" y="1676400"/>
            <a:ext cx="27432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75" spcFirstLastPara="1" rIns="1827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SzPts val="133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102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7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79" name="Google Shape;79;p27"/>
          <p:cNvSpPr txBox="1"/>
          <p:nvPr>
            <p:ph idx="2" type="body"/>
          </p:nvPr>
        </p:nvSpPr>
        <p:spPr>
          <a:xfrm>
            <a:off x="3575050" y="1676400"/>
            <a:ext cx="511175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397510" lvl="0" marL="457200" algn="l">
              <a:spcBef>
                <a:spcPts val="560"/>
              </a:spcBef>
              <a:spcAft>
                <a:spcPts val="0"/>
              </a:spcAft>
              <a:buSzPts val="2660"/>
              <a:buChar char="⚫"/>
              <a:defRPr sz="2800"/>
            </a:lvl1pPr>
            <a:lvl2pPr indent="-368935" lvl="1" marL="914400" algn="l">
              <a:spcBef>
                <a:spcPts val="520"/>
              </a:spcBef>
              <a:spcAft>
                <a:spcPts val="0"/>
              </a:spcAft>
              <a:buSzPts val="2210"/>
              <a:buChar char="⚫"/>
              <a:defRPr sz="2600"/>
            </a:lvl2pPr>
            <a:lvl3pPr indent="-335280" lvl="2" marL="1371600" algn="l">
              <a:spcBef>
                <a:spcPts val="480"/>
              </a:spcBef>
              <a:spcAft>
                <a:spcPts val="0"/>
              </a:spcAft>
              <a:buSzPts val="1680"/>
              <a:buChar char="⚫"/>
              <a:defRPr sz="2400"/>
            </a:lvl3pPr>
            <a:lvl4pPr indent="-311150" lvl="3" marL="1828800" algn="l">
              <a:spcBef>
                <a:spcPts val="400"/>
              </a:spcBef>
              <a:spcAft>
                <a:spcPts val="0"/>
              </a:spcAft>
              <a:buSzPts val="1300"/>
              <a:buChar char="⚫"/>
              <a:defRPr sz="2000"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0" name="Google Shape;80;p2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27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7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theme" Target="../theme/theme2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1">
            <a:alphaModFix/>
          </a:blip>
          <a:tile algn="tl" flip="none" tx="0" sx="65000" ty="0" sy="65000"/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8"/>
          <p:cNvSpPr/>
          <p:nvPr/>
        </p:nvSpPr>
        <p:spPr>
          <a:xfrm>
            <a:off x="-9525" y="-7144"/>
            <a:ext cx="9163050" cy="1041400"/>
          </a:xfrm>
          <a:custGeom>
            <a:rect b="b" l="l" r="r" t="t"/>
            <a:pathLst>
              <a:path extrusionOk="0" h="656" w="5772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0079AD">
                  <a:alpha val="44705"/>
                </a:srgbClr>
              </a:gs>
              <a:gs pos="100000">
                <a:srgbClr val="00E9F7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7" name="Google Shape;7;p18"/>
          <p:cNvSpPr/>
          <p:nvPr/>
        </p:nvSpPr>
        <p:spPr>
          <a:xfrm>
            <a:off x="4381500" y="-7144"/>
            <a:ext cx="4762500" cy="638175"/>
          </a:xfrm>
          <a:custGeom>
            <a:rect b="b" l="l" r="r" t="t"/>
            <a:pathLst>
              <a:path extrusionOk="0" h="595" w="300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BB4">
                  <a:alpha val="29803"/>
                </a:srgbClr>
              </a:gs>
              <a:gs pos="80000">
                <a:srgbClr val="0099E4">
                  <a:alpha val="44705"/>
                </a:srgbClr>
              </a:gs>
              <a:gs pos="100000">
                <a:srgbClr val="0099E4">
                  <a:alpha val="44705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8" name="Google Shape;8;p18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000"/>
              <a:buFont typeface="Calibri"/>
              <a:buNone/>
              <a:defRPr b="0" i="0" sz="50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" name="Google Shape;9;p18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5445" lvl="0" marL="45720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Char char="⚫"/>
              <a:defRPr b="0" i="0" sz="2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35814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  <a:defRPr b="0" i="0" sz="24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321944" lvl="2" marL="1371600" marR="0" rtl="0" algn="l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  <a:defRPr b="0" i="0" sz="21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31115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31115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⚫"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Constantia"/>
              <a:buChar char="•"/>
              <a:defRPr b="0" i="0" sz="1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Constantia"/>
              <a:buChar char="•"/>
              <a:defRPr b="0" i="0" sz="14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10" name="Google Shape;10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11" name="Google Shape;11;p18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12" name="Google Shape;12;p18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  <p:grpSp>
        <p:nvGrpSpPr>
          <p:cNvPr id="13" name="Google Shape;13;p18"/>
          <p:cNvGrpSpPr/>
          <p:nvPr/>
        </p:nvGrpSpPr>
        <p:grpSpPr>
          <a:xfrm>
            <a:off x="-29294" y="-16113"/>
            <a:ext cx="9198255" cy="1086266"/>
            <a:chOff x="-29322" y="-1971"/>
            <a:chExt cx="9198255" cy="1086266"/>
          </a:xfrm>
        </p:grpSpPr>
        <p:sp>
          <p:nvSpPr>
            <p:cNvPr id="14" name="Google Shape;14;p18"/>
            <p:cNvSpPr/>
            <p:nvPr/>
          </p:nvSpPr>
          <p:spPr>
            <a:xfrm rot="-164308">
              <a:off x="-19045" y="216550"/>
              <a:ext cx="9163050" cy="649224"/>
            </a:xfrm>
            <a:custGeom>
              <a:rect b="b" l="l" r="r" t="t"/>
              <a:pathLst>
                <a:path extrusionOk="0" h="1055" w="5772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cap="flat" cmpd="sng" w="10775">
              <a:solidFill>
                <a:srgbClr val="09B6B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15" name="Google Shape;15;p18"/>
            <p:cNvSpPr/>
            <p:nvPr/>
          </p:nvSpPr>
          <p:spPr>
            <a:xfrm rot="-164308">
              <a:off x="-14309" y="290003"/>
              <a:ext cx="9175812" cy="530352"/>
            </a:xfrm>
            <a:custGeom>
              <a:rect b="b" l="l" r="r" t="t"/>
              <a:pathLst>
                <a:path extrusionOk="0" h="854" w="5766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</p:grp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1">
            <a:alphaModFix/>
          </a:blip>
          <a:tile algn="tl" flip="none" tx="0" sx="65000" ty="0" sy="65000"/>
        </a:blip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7"/>
          <p:cNvSpPr/>
          <p:nvPr/>
        </p:nvSpPr>
        <p:spPr>
          <a:xfrm>
            <a:off x="-9525" y="-7144"/>
            <a:ext cx="9163050" cy="1041400"/>
          </a:xfrm>
          <a:custGeom>
            <a:rect b="b" l="l" r="r" t="t"/>
            <a:pathLst>
              <a:path extrusionOk="0" h="656" w="5772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0079AD">
                  <a:alpha val="44705"/>
                </a:srgbClr>
              </a:gs>
              <a:gs pos="100000">
                <a:srgbClr val="00E9F7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24" name="Google Shape;24;p17"/>
          <p:cNvSpPr/>
          <p:nvPr/>
        </p:nvSpPr>
        <p:spPr>
          <a:xfrm>
            <a:off x="4381500" y="-7144"/>
            <a:ext cx="4762500" cy="638175"/>
          </a:xfrm>
          <a:custGeom>
            <a:rect b="b" l="l" r="r" t="t"/>
            <a:pathLst>
              <a:path extrusionOk="0" h="595" w="300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BB4">
                  <a:alpha val="29803"/>
                </a:srgbClr>
              </a:gs>
              <a:gs pos="80000">
                <a:srgbClr val="0099E4">
                  <a:alpha val="44705"/>
                </a:srgbClr>
              </a:gs>
              <a:gs pos="100000">
                <a:srgbClr val="0099E4">
                  <a:alpha val="44705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25" name="Google Shape;25;p17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6" name="Google Shape;26;p17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5445" lvl="0" marL="45720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Char char="⚫"/>
              <a:defRPr b="0" i="0" sz="2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35814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  <a:defRPr b="0" i="0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321944" lvl="2" marL="1371600" marR="0" rtl="0" algn="l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  <a:defRPr b="0" i="0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31115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31115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⚫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Constantia"/>
              <a:buChar char="•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nstantia"/>
              <a:buChar char="•"/>
              <a:defRPr b="0" i="0" sz="1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27" name="Google Shape;27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28" name="Google Shape;28;p17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29" name="Google Shape;29;p17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  <p:grpSp>
        <p:nvGrpSpPr>
          <p:cNvPr id="30" name="Google Shape;30;p17"/>
          <p:cNvGrpSpPr/>
          <p:nvPr/>
        </p:nvGrpSpPr>
        <p:grpSpPr>
          <a:xfrm>
            <a:off x="-29294" y="-16113"/>
            <a:ext cx="9198255" cy="1086266"/>
            <a:chOff x="-29322" y="-1971"/>
            <a:chExt cx="9198255" cy="1086266"/>
          </a:xfrm>
        </p:grpSpPr>
        <p:sp>
          <p:nvSpPr>
            <p:cNvPr id="31" name="Google Shape;31;p17"/>
            <p:cNvSpPr/>
            <p:nvPr/>
          </p:nvSpPr>
          <p:spPr>
            <a:xfrm rot="-164308">
              <a:off x="-19045" y="216550"/>
              <a:ext cx="9163050" cy="649224"/>
            </a:xfrm>
            <a:custGeom>
              <a:rect b="b" l="l" r="r" t="t"/>
              <a:pathLst>
                <a:path extrusionOk="0" h="1055" w="5772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cap="flat" cmpd="sng" w="10775">
              <a:solidFill>
                <a:srgbClr val="09B6B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32" name="Google Shape;32;p17"/>
            <p:cNvSpPr/>
            <p:nvPr/>
          </p:nvSpPr>
          <p:spPr>
            <a:xfrm rot="-164308">
              <a:off x="-14309" y="290003"/>
              <a:ext cx="9175812" cy="530352"/>
            </a:xfrm>
            <a:custGeom>
              <a:rect b="b" l="l" r="r" t="t"/>
              <a:pathLst>
                <a:path extrusionOk="0" h="854" w="5766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</p:grp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8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3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6.jp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0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9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jpg"/><Relationship Id="rId4" Type="http://schemas.openxmlformats.org/officeDocument/2006/relationships/image" Target="../media/image5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"/>
          <p:cNvSpPr txBox="1"/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8275" wrap="square" tIns="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4CE0EA"/>
              </a:buClr>
              <a:buSzPts val="5600"/>
              <a:buFont typeface="Calibri"/>
              <a:buNone/>
            </a:pPr>
            <a:r>
              <a:rPr lang="en-IN"/>
              <a:t> JAMES WATT AND STEAM ENGINE</a:t>
            </a:r>
            <a:endParaRPr/>
          </a:p>
        </p:txBody>
      </p:sp>
      <p:sp>
        <p:nvSpPr>
          <p:cNvPr id="111" name="Google Shape;111;p1"/>
          <p:cNvSpPr txBox="1"/>
          <p:nvPr>
            <p:ph idx="1" type="subTitle"/>
          </p:nvPr>
        </p:nvSpPr>
        <p:spPr>
          <a:xfrm>
            <a:off x="533400" y="3228521"/>
            <a:ext cx="7854600" cy="232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18275" wrap="square" tIns="45700">
            <a:normAutofit/>
          </a:bodyPr>
          <a:lstStyle/>
          <a:p>
            <a:pPr indent="0" lvl="0" marL="0" marR="45720" rtl="0" algn="r">
              <a:spcBef>
                <a:spcPts val="0"/>
              </a:spcBef>
              <a:spcAft>
                <a:spcPts val="0"/>
              </a:spcAft>
              <a:buSzPts val="2470"/>
              <a:buNone/>
            </a:pPr>
            <a:r>
              <a:rPr lang="en-IN"/>
              <a:t>RAIHANATH K.C</a:t>
            </a:r>
            <a:endParaRPr/>
          </a:p>
          <a:p>
            <a:pPr indent="0" lvl="0" marL="0" marR="50800" rtl="0" algn="r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</a:pPr>
            <a:r>
              <a:rPr lang="en-IN" sz="2200">
                <a:solidFill>
                  <a:schemeClr val="dk1"/>
                </a:solidFill>
              </a:rPr>
              <a:t>Assistant Professor History</a:t>
            </a:r>
            <a:endParaRPr sz="2200">
              <a:solidFill>
                <a:schemeClr val="dk1"/>
              </a:solidFill>
            </a:endParaRPr>
          </a:p>
          <a:p>
            <a:pPr indent="0" lvl="0" marL="0" marR="50800" rtl="0" algn="r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IN" sz="2200">
                <a:solidFill>
                  <a:schemeClr val="dk1"/>
                </a:solidFill>
              </a:rPr>
              <a:t>Programme: BA HISTORY</a:t>
            </a:r>
            <a:endParaRPr sz="2200">
              <a:solidFill>
                <a:schemeClr val="dk1"/>
              </a:solidFill>
            </a:endParaRPr>
          </a:p>
          <a:p>
            <a:pPr indent="0" lvl="0" marL="0" marR="50800" rtl="0" algn="r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IN" sz="2200">
                <a:solidFill>
                  <a:schemeClr val="dk1"/>
                </a:solidFill>
              </a:rPr>
              <a:t>Course Title: History of Science and Technology</a:t>
            </a:r>
            <a:endParaRPr sz="2200">
              <a:solidFill>
                <a:schemeClr val="dk1"/>
              </a:solidFill>
            </a:endParaRPr>
          </a:p>
          <a:p>
            <a:pPr indent="0" lvl="0" marL="0" marR="50800" rtl="0" algn="r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IN" sz="2200">
                <a:solidFill>
                  <a:schemeClr val="dk1"/>
                </a:solidFill>
              </a:rPr>
              <a:t>Course Code: 17UHIC 43/17UHVC43</a:t>
            </a:r>
            <a:endParaRPr sz="2200">
              <a:solidFill>
                <a:schemeClr val="dk1"/>
              </a:solidFill>
            </a:endParaRPr>
          </a:p>
          <a:p>
            <a:pPr indent="0" lvl="0" marL="0" marR="45720" rtl="0" algn="r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0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Font typeface="Calibri"/>
              <a:buNone/>
            </a:pPr>
            <a:r>
              <a:rPr lang="en-IN" sz="4500"/>
              <a:t> History of Steam Engine (continue)</a:t>
            </a:r>
            <a:endParaRPr sz="4500"/>
          </a:p>
        </p:txBody>
      </p:sp>
      <p:sp>
        <p:nvSpPr>
          <p:cNvPr id="171" name="Google Shape;171;p10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17475" lvl="0" marL="274320" rtl="0" algn="l">
              <a:spcBef>
                <a:spcPts val="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  <a:p>
            <a:pPr indent="-117475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  <a:p>
            <a:pPr indent="-117475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  <a:p>
            <a:pPr indent="-117475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  <a:p>
            <a:pPr indent="-117475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  <a:p>
            <a:pPr indent="-117475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IN"/>
              <a:t>John Smeaton at the Carron iron works in scotland applied  engineering principles to raise the efficiency of the Steam  Engine</a:t>
            </a:r>
            <a:endParaRPr/>
          </a:p>
        </p:txBody>
      </p:sp>
      <p:pic>
        <p:nvPicPr>
          <p:cNvPr descr="C:\Users\USER\Desktop\download (5).jpg" id="172" name="Google Shape;172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71670" y="2090738"/>
            <a:ext cx="4143403" cy="26955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1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Font typeface="Calibri"/>
              <a:buNone/>
            </a:pPr>
            <a:r>
              <a:rPr lang="en-IN" sz="4500"/>
              <a:t>JAMES WATT AND STEAM ENGINE</a:t>
            </a:r>
            <a:endParaRPr sz="4500"/>
          </a:p>
        </p:txBody>
      </p:sp>
      <p:sp>
        <p:nvSpPr>
          <p:cNvPr id="178" name="Google Shape;178;p11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70"/>
              <a:buChar char="⚫"/>
            </a:pPr>
            <a:r>
              <a:rPr lang="en-IN"/>
              <a:t>Watt took out patent of his new engine in 1769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IN"/>
              <a:t>In 1765,he was assigned the task of repairing the  Newcomen’s  engine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IN"/>
              <a:t>He connected a separate condenser to a cylinder by a valve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IN"/>
              <a:t>It could be cool while a cylinder was hot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IN"/>
              <a:t>In 1774,Watt entered into the partnership of Mathew  Boulton  to manufacture his engine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IN"/>
              <a:t>In 1775,British Parliament granted patent for 25 years</a:t>
            </a:r>
            <a:endParaRPr/>
          </a:p>
          <a:p>
            <a:pPr indent="-117475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2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lang="en-IN"/>
              <a:t>Socio-economic impact </a:t>
            </a:r>
            <a:endParaRPr/>
          </a:p>
        </p:txBody>
      </p:sp>
      <p:sp>
        <p:nvSpPr>
          <p:cNvPr id="184" name="Google Shape;184;p12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70"/>
              <a:buChar char="⚫"/>
            </a:pPr>
            <a:r>
              <a:rPr lang="en-IN"/>
              <a:t>The life of the people changed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IN"/>
              <a:t>T provided fast and easy transportation for the people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IN"/>
              <a:t>Hundreds of factories sprang up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IN"/>
              <a:t>Production increased with less human energy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IN"/>
              <a:t>Introduced Factory system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IN"/>
              <a:t>Transformed the agrarian society into modern industrial society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IN"/>
              <a:t>National markets emerged</a:t>
            </a:r>
            <a:endParaRPr/>
          </a:p>
          <a:p>
            <a:pPr indent="-117475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3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lang="en-IN"/>
              <a:t>Interesting Fact</a:t>
            </a:r>
            <a:endParaRPr/>
          </a:p>
        </p:txBody>
      </p:sp>
      <p:sp>
        <p:nvSpPr>
          <p:cNvPr id="190" name="Google Shape;190;p13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70"/>
              <a:buChar char="⚫"/>
            </a:pPr>
            <a:r>
              <a:rPr lang="en-IN"/>
              <a:t>While working at the University of Glasgow as an Instrument  maker, Watt was asked to repair model of Thomas   Newcomen’s  steam Engine</a:t>
            </a:r>
            <a:endParaRPr/>
          </a:p>
          <a:p>
            <a:pPr indent="-117475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IN"/>
              <a:t>When James Watt went to work fixing  that repair work in 1764, he had no how much that  job would influence the Industrial Revolution.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:\Users\USER\Desktop\download (1).jpg" id="195" name="Google Shape;195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71670" y="928670"/>
            <a:ext cx="6072230" cy="2857520"/>
          </a:xfrm>
          <a:prstGeom prst="rect">
            <a:avLst/>
          </a:prstGeom>
          <a:noFill/>
          <a:ln>
            <a:noFill/>
          </a:ln>
        </p:spPr>
      </p:pic>
      <p:sp>
        <p:nvSpPr>
          <p:cNvPr id="196" name="Google Shape;196;p14"/>
          <p:cNvSpPr txBox="1"/>
          <p:nvPr>
            <p:ph type="title"/>
          </p:nvPr>
        </p:nvSpPr>
        <p:spPr>
          <a:xfrm>
            <a:off x="457200" y="704088"/>
            <a:ext cx="4257676" cy="438896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Font typeface="Calibri"/>
              <a:buNone/>
            </a:pPr>
            <a:r>
              <a:rPr lang="en-IN" sz="4500"/>
              <a:t>Steam engine</a:t>
            </a:r>
            <a:endParaRPr sz="4500"/>
          </a:p>
        </p:txBody>
      </p:sp>
      <p:sp>
        <p:nvSpPr>
          <p:cNvPr id="197" name="Google Shape;197;p14"/>
          <p:cNvSpPr txBox="1"/>
          <p:nvPr>
            <p:ph idx="1" type="body"/>
          </p:nvPr>
        </p:nvSpPr>
        <p:spPr>
          <a:xfrm>
            <a:off x="457200" y="3786190"/>
            <a:ext cx="8229600" cy="26432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70"/>
              <a:buChar char="⚫"/>
            </a:pPr>
            <a:r>
              <a:rPr lang="en-IN"/>
              <a:t>Watt introduced a design enhancement, the separate condenser, which avoided this waste of energy and radically improved the power, efficiency, and cost-effectiveness of steam engine. Eventually he adapted his engine to produce rotary motion, greatly broadening its use beyond pumping water.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5"/>
          <p:cNvSpPr txBox="1"/>
          <p:nvPr>
            <p:ph type="title"/>
          </p:nvPr>
        </p:nvSpPr>
        <p:spPr>
          <a:xfrm>
            <a:off x="457200" y="357166"/>
            <a:ext cx="8229600" cy="92869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lang="en-IN"/>
              <a:t>James Watt and Steam Engine</a:t>
            </a:r>
            <a:endParaRPr/>
          </a:p>
        </p:txBody>
      </p:sp>
      <p:sp>
        <p:nvSpPr>
          <p:cNvPr id="203" name="Google Shape;203;p15"/>
          <p:cNvSpPr txBox="1"/>
          <p:nvPr>
            <p:ph idx="1" type="body"/>
          </p:nvPr>
        </p:nvSpPr>
        <p:spPr>
          <a:xfrm>
            <a:off x="457200" y="4143380"/>
            <a:ext cx="8229600" cy="27146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285"/>
              <a:buChar char="⚫"/>
            </a:pPr>
            <a:r>
              <a:rPr lang="en-IN" sz="2405"/>
              <a:t>Watt attempted to commercialise his invention, but experienced great financial difficulties until he  entered a partnership with Mathew Boulton in 1775.the new firm of Boulton and Watt was eventually highly successful and watt became a wealthy man. In his retirement, Watt c0ntinued to develop new inventions though none was a significant as his Steam engine works. He died in 1819 </a:t>
            </a:r>
            <a:endParaRPr sz="2405"/>
          </a:p>
        </p:txBody>
      </p:sp>
      <p:pic>
        <p:nvPicPr>
          <p:cNvPr descr="C:\Users\USER\Desktop\download (3).jpg" id="204" name="Google Shape;204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00298" y="1214422"/>
            <a:ext cx="4348174" cy="27860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:\Users\USER\Desktop\images (2).jpg" id="209" name="Google Shape;209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00034" y="1571612"/>
            <a:ext cx="8072462" cy="39290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Font typeface="Calibri"/>
              <a:buNone/>
            </a:pPr>
            <a:r>
              <a:rPr lang="en-IN" sz="4500"/>
              <a:t>JAMES WATT</a:t>
            </a:r>
            <a:br>
              <a:rPr lang="en-IN" sz="4500"/>
            </a:br>
            <a:r>
              <a:rPr lang="en-IN" sz="4500"/>
              <a:t>(1736-1819)</a:t>
            </a:r>
            <a:endParaRPr sz="4500"/>
          </a:p>
        </p:txBody>
      </p:sp>
      <p:sp>
        <p:nvSpPr>
          <p:cNvPr id="117" name="Google Shape;117;p2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70"/>
              <a:buChar char="⚫"/>
            </a:pPr>
            <a:r>
              <a:rPr lang="en-IN"/>
              <a:t>Born in Greenock in Scotland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IN"/>
              <a:t>Son of a ship chandler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IN"/>
              <a:t>He was a weak child and mother taught him read and write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IN"/>
              <a:t>Father taught him mathematics and the use of wide range of tools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IN"/>
              <a:t>He worked a lot in his workshop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IN"/>
              <a:t>The inventor of Steam Engine</a:t>
            </a:r>
            <a:endParaRPr/>
          </a:p>
          <a:p>
            <a:pPr indent="-117475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</p:txBody>
      </p:sp>
      <p:pic>
        <p:nvPicPr>
          <p:cNvPr descr="C:\Users\USER\Desktop\james.jpg" id="118" name="Google Shape;118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715008" y="785794"/>
            <a:ext cx="2286016" cy="19288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3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lang="en-IN"/>
              <a:t>Steam Engine</a:t>
            </a:r>
            <a:endParaRPr/>
          </a:p>
        </p:txBody>
      </p:sp>
      <p:sp>
        <p:nvSpPr>
          <p:cNvPr id="124" name="Google Shape;124;p3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  <a:p>
            <a:pPr indent="-117475" lvl="0" marL="27432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  <a:p>
            <a:pPr indent="-117475" lvl="0" marL="27432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  <a:p>
            <a:pPr indent="-117475" lvl="0" marL="27432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  <a:p>
            <a:pPr indent="-274320" lvl="0" marL="27432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  <a:p>
            <a:pPr indent="-274320" lvl="0" marL="27432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IN"/>
              <a:t>The steam engine , revolutionised the Industrial Revolution</a:t>
            </a:r>
            <a:endParaRPr/>
          </a:p>
          <a:p>
            <a:pPr indent="-274320" lvl="0" marL="27432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IN"/>
              <a:t>Its a device for turning heat to power</a:t>
            </a:r>
            <a:endParaRPr/>
          </a:p>
          <a:p>
            <a:pPr indent="-274320" lvl="0" marL="27432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IN"/>
              <a:t>Water power initiated the Industrial Revolution and the Steam Engine hastened  it.</a:t>
            </a:r>
            <a:endParaRPr/>
          </a:p>
          <a:p>
            <a:pPr indent="-117475" lvl="0" marL="27432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  <a:p>
            <a:pPr indent="-117475" lvl="0" marL="27432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</p:txBody>
      </p:sp>
      <p:pic>
        <p:nvPicPr>
          <p:cNvPr descr="C:\Users\USER\Desktop\download.jpg" id="125" name="Google Shape;125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00298" y="2000240"/>
            <a:ext cx="3205168" cy="1885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4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lang="en-IN"/>
              <a:t> Steam Engine </a:t>
            </a:r>
            <a:endParaRPr/>
          </a:p>
        </p:txBody>
      </p:sp>
      <p:sp>
        <p:nvSpPr>
          <p:cNvPr id="131" name="Google Shape;131;p4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70"/>
              <a:buChar char="⚫"/>
            </a:pPr>
            <a:r>
              <a:rPr lang="en-IN"/>
              <a:t>The continuous  improvement of steam engine in two centuries reached final perfection at the hands of James Watt in 1769.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IN"/>
              <a:t>He was the inventor of the modern condensing steam engine.</a:t>
            </a:r>
            <a:endParaRPr/>
          </a:p>
          <a:p>
            <a:pPr indent="-117475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descr="Steam Engine James Watt High Resolution Stock Photography and Images - Alamy" id="136" name="Google Shape;136;p5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pic>
        <p:nvPicPr>
          <p:cNvPr descr="C:\Users\USER\Desktop\download.jpg" id="137" name="Google Shape;137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857232"/>
            <a:ext cx="8215370" cy="5357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6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lang="en-IN"/>
              <a:t>History of steam engine</a:t>
            </a:r>
            <a:endParaRPr/>
          </a:p>
        </p:txBody>
      </p:sp>
      <p:sp>
        <p:nvSpPr>
          <p:cNvPr id="143" name="Google Shape;143;p6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70"/>
              <a:buChar char="⚫"/>
            </a:pPr>
            <a:r>
              <a:rPr lang="en-IN"/>
              <a:t>Hero, a mathematician of Alexandria constructed an engine named “Aeolipile”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IN"/>
              <a:t>In 1629 Branca ,an Italian made impulse turbine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IN"/>
              <a:t>In 1690, Denis Papin demonstrated steam could move a piston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IN"/>
              <a:t>In 1698, Thomas Savery made practical steam pump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IN"/>
              <a:t>Thomas Newcomen established steam engine in 1712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IN"/>
              <a:t>John Smeaton applied some principles to raise the efficiency of steam engine</a:t>
            </a:r>
            <a:endParaRPr/>
          </a:p>
          <a:p>
            <a:pPr indent="-117475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7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Font typeface="Calibri"/>
              <a:buNone/>
            </a:pPr>
            <a:r>
              <a:rPr lang="en-IN" sz="4500"/>
              <a:t> History of Steam Engine</a:t>
            </a:r>
            <a:br>
              <a:rPr lang="en-IN" sz="4500"/>
            </a:br>
            <a:r>
              <a:rPr lang="en-IN" sz="4500"/>
              <a:t>			 ( continue)</a:t>
            </a:r>
            <a:endParaRPr sz="4500"/>
          </a:p>
        </p:txBody>
      </p:sp>
      <p:sp>
        <p:nvSpPr>
          <p:cNvPr id="149" name="Google Shape;149;p7"/>
          <p:cNvSpPr txBox="1"/>
          <p:nvPr>
            <p:ph idx="1" type="body"/>
          </p:nvPr>
        </p:nvSpPr>
        <p:spPr>
          <a:xfrm>
            <a:off x="457200" y="4143380"/>
            <a:ext cx="8229600" cy="2181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70"/>
              <a:buChar char="⚫"/>
            </a:pPr>
            <a:r>
              <a:rPr lang="en-IN"/>
              <a:t>The first impulse turbine was constructed by an Italian named Branca in 1629.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IN"/>
              <a:t>It consisted of a wheel to the rim, to which a series of buckets or blades the wheel was made to revolve</a:t>
            </a:r>
            <a:endParaRPr/>
          </a:p>
        </p:txBody>
      </p:sp>
      <p:pic>
        <p:nvPicPr>
          <p:cNvPr descr="C:\Users\USER\Desktop\download (1).jpg" id="150" name="Google Shape;150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28662" y="1857364"/>
            <a:ext cx="3571900" cy="221456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USER\Desktop\download (2).jpg" id="151" name="Google Shape;151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500562" y="1928802"/>
            <a:ext cx="2767016" cy="2009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8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Font typeface="Calibri"/>
              <a:buNone/>
            </a:pPr>
            <a:r>
              <a:rPr lang="en-IN" sz="4500"/>
              <a:t>History of Steam Engine (continue)</a:t>
            </a:r>
            <a:endParaRPr sz="4500"/>
          </a:p>
        </p:txBody>
      </p:sp>
      <p:sp>
        <p:nvSpPr>
          <p:cNvPr id="157" name="Google Shape;157;p8"/>
          <p:cNvSpPr txBox="1"/>
          <p:nvPr>
            <p:ph idx="1" type="body"/>
          </p:nvPr>
        </p:nvSpPr>
        <p:spPr>
          <a:xfrm>
            <a:off x="457200" y="1935480"/>
            <a:ext cx="8229600" cy="52082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17475" lvl="0" marL="274320" rtl="0" algn="l">
              <a:spcBef>
                <a:spcPts val="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  <a:p>
            <a:pPr indent="-117475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  <a:p>
            <a:pPr indent="-117475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  <a:p>
            <a:pPr indent="-117475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IN"/>
              <a:t>In 1698, Thomas Savery  made a practical steam pump ,that raised water through the combination of vaccum created by the condensation of steam  and through steam pressure itself</a:t>
            </a:r>
            <a:endParaRPr/>
          </a:p>
        </p:txBody>
      </p:sp>
      <p:pic>
        <p:nvPicPr>
          <p:cNvPr descr="C:\Users\USER\Desktop\download (3).jpg" id="158" name="Google Shape;158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071802" y="1857364"/>
            <a:ext cx="3429024" cy="2886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9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Font typeface="Calibri"/>
              <a:buNone/>
            </a:pPr>
            <a:r>
              <a:rPr lang="en-IN" sz="4500"/>
              <a:t> History of Steam Engine continuous;</a:t>
            </a:r>
            <a:endParaRPr sz="4500"/>
          </a:p>
        </p:txBody>
      </p:sp>
      <p:sp>
        <p:nvSpPr>
          <p:cNvPr id="164" name="Google Shape;164;p9"/>
          <p:cNvSpPr txBox="1"/>
          <p:nvPr>
            <p:ph idx="1" type="body"/>
          </p:nvPr>
        </p:nvSpPr>
        <p:spPr>
          <a:xfrm>
            <a:off x="457200" y="4429132"/>
            <a:ext cx="8229600" cy="18954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70"/>
              <a:buChar char="⚫"/>
            </a:pPr>
            <a:r>
              <a:rPr lang="en-IN"/>
              <a:t>The major progress in the steam engine was made in the beginning of the eighteenth  century in 1712, Thomas Newcomen (1663-1729)established the steam engine as a practical and reliable machine. </a:t>
            </a:r>
            <a:endParaRPr/>
          </a:p>
        </p:txBody>
      </p:sp>
      <p:pic>
        <p:nvPicPr>
          <p:cNvPr descr="C:\Users\USER\Desktop\download (4).jpg" id="165" name="Google Shape;165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28794" y="1857364"/>
            <a:ext cx="4700613" cy="25812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Flow">
  <a:themeElements>
    <a:clrScheme name="Flow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Flow">
  <a:themeElements>
    <a:clrScheme name="Flow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2021-01-26T03:40:17Z</dcterms:created>
  <dc:creator>USER</dc:creator>
</cp:coreProperties>
</file>