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9" r:id="rId1"/>
    <p:sldMasterId id="2147483801" r:id="rId2"/>
  </p:sldMasterIdLst>
  <p:sldIdLst>
    <p:sldId id="277" r:id="rId3"/>
    <p:sldId id="302" r:id="rId4"/>
    <p:sldId id="304" r:id="rId5"/>
    <p:sldId id="279" r:id="rId6"/>
    <p:sldId id="305" r:id="rId7"/>
    <p:sldId id="306" r:id="rId8"/>
    <p:sldId id="290" r:id="rId9"/>
    <p:sldId id="291" r:id="rId10"/>
    <p:sldId id="283" r:id="rId11"/>
    <p:sldId id="301" r:id="rId12"/>
    <p:sldId id="285" r:id="rId13"/>
    <p:sldId id="295" r:id="rId14"/>
    <p:sldId id="294" r:id="rId15"/>
    <p:sldId id="296" r:id="rId16"/>
    <p:sldId id="297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923" autoAdjust="0"/>
  </p:normalViewPr>
  <p:slideViewPr>
    <p:cSldViewPr snapToGrid="0">
      <p:cViewPr varScale="1">
        <p:scale>
          <a:sx n="77" d="100"/>
          <a:sy n="77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67EBD-8CBC-48AA-9223-BA8F4AA7B18F}" type="doc">
      <dgm:prSet loTypeId="urn:microsoft.com/office/officeart/2008/layout/VerticalCurvedList" loCatId="list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A73D577-C3BF-49DD-9246-B4512A9683A9}">
      <dgm:prSet phldrT="[Text]" custT="1"/>
      <dgm:spPr/>
      <dgm:t>
        <a:bodyPr/>
        <a:lstStyle/>
        <a:p>
          <a:r>
            <a:rPr lang="en-US" sz="3500" dirty="0"/>
            <a:t> </a:t>
          </a:r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gm:t>
    </dgm:pt>
    <dgm:pt modelId="{5DC9DAE9-C7DC-4449-BA62-8D8ED8B67841}" type="sibTrans" cxnId="{9C607383-2A05-462C-95B0-ABA96D8DF6F7}">
      <dgm:prSet/>
      <dgm:spPr/>
      <dgm:t>
        <a:bodyPr/>
        <a:lstStyle/>
        <a:p>
          <a:endParaRPr lang="en-US"/>
        </a:p>
      </dgm:t>
    </dgm:pt>
    <dgm:pt modelId="{B7EC79F6-8D23-448B-BE22-EB6984CE97FF}" type="parTrans" cxnId="{9C607383-2A05-462C-95B0-ABA96D8DF6F7}">
      <dgm:prSet/>
      <dgm:spPr/>
      <dgm:t>
        <a:bodyPr/>
        <a:lstStyle/>
        <a:p>
          <a:endParaRPr lang="en-US"/>
        </a:p>
      </dgm:t>
    </dgm:pt>
    <dgm:pt modelId="{18198F49-BFF7-4D23-A14E-BA08BF6115B7}">
      <dgm:prSet phldrT="[Text]" custT="1"/>
      <dgm:spPr/>
      <dgm:t>
        <a:bodyPr/>
        <a:lstStyle/>
        <a:p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Contribution of </a:t>
          </a:r>
          <a:r>
            <a:rPr lang="en-US" sz="3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Alauddin</a:t>
          </a:r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Khilji</a:t>
          </a:r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to Architecture </a:t>
          </a:r>
        </a:p>
      </dgm:t>
    </dgm:pt>
    <dgm:pt modelId="{FA5D4843-F4E1-4A34-BA4D-2AAC761A5CB5}" type="sibTrans" cxnId="{794416BB-C6B5-44B8-AE3D-77E315432672}">
      <dgm:prSet/>
      <dgm:spPr/>
      <dgm:t>
        <a:bodyPr/>
        <a:lstStyle/>
        <a:p>
          <a:endParaRPr lang="en-US"/>
        </a:p>
      </dgm:t>
    </dgm:pt>
    <dgm:pt modelId="{D72602DC-102D-4549-A257-5AC06434ED8A}" type="parTrans" cxnId="{794416BB-C6B5-44B8-AE3D-77E315432672}">
      <dgm:prSet/>
      <dgm:spPr/>
      <dgm:t>
        <a:bodyPr/>
        <a:lstStyle/>
        <a:p>
          <a:endParaRPr lang="en-US"/>
        </a:p>
      </dgm:t>
    </dgm:pt>
    <dgm:pt modelId="{A4DF2EC7-46C1-4156-9F88-70E58DC70654}">
      <dgm:prSet custT="1"/>
      <dgm:spPr/>
      <dgm:t>
        <a:bodyPr/>
        <a:lstStyle/>
        <a:p>
          <a:r>
            <a:rPr lang="en-US" sz="2400" dirty="0"/>
            <a:t> 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gm:t>
    </dgm:pt>
    <dgm:pt modelId="{49EBE090-F76A-4D25-85CC-5BE5AABF5D12}" type="parTrans" cxnId="{2B2A5B93-0133-4672-8C09-AFB31DBE1C08}">
      <dgm:prSet/>
      <dgm:spPr/>
      <dgm:t>
        <a:bodyPr/>
        <a:lstStyle/>
        <a:p>
          <a:endParaRPr lang="en-US"/>
        </a:p>
      </dgm:t>
    </dgm:pt>
    <dgm:pt modelId="{BAA055F7-60F2-4EDF-8DC2-1BC483F6AC5B}" type="sibTrans" cxnId="{2B2A5B93-0133-4672-8C09-AFB31DBE1C08}">
      <dgm:prSet/>
      <dgm:spPr/>
      <dgm:t>
        <a:bodyPr/>
        <a:lstStyle/>
        <a:p>
          <a:endParaRPr lang="en-US"/>
        </a:p>
      </dgm:t>
    </dgm:pt>
    <dgm:pt modelId="{6C0B5157-06BB-474B-AA1D-D492586F2615}" type="pres">
      <dgm:prSet presAssocID="{3B467EBD-8CBC-48AA-9223-BA8F4AA7B18F}" presName="Name0" presStyleCnt="0">
        <dgm:presLayoutVars>
          <dgm:chMax val="7"/>
          <dgm:chPref val="7"/>
          <dgm:dir/>
        </dgm:presLayoutVars>
      </dgm:prSet>
      <dgm:spPr/>
    </dgm:pt>
    <dgm:pt modelId="{EA03DDDC-6457-4EDE-8066-32B5D5B9E08C}" type="pres">
      <dgm:prSet presAssocID="{3B467EBD-8CBC-48AA-9223-BA8F4AA7B18F}" presName="Name1" presStyleCnt="0"/>
      <dgm:spPr/>
    </dgm:pt>
    <dgm:pt modelId="{C7D16FCE-FEB0-4191-A4C2-1352863BD824}" type="pres">
      <dgm:prSet presAssocID="{3B467EBD-8CBC-48AA-9223-BA8F4AA7B18F}" presName="cycle" presStyleCnt="0"/>
      <dgm:spPr/>
    </dgm:pt>
    <dgm:pt modelId="{30CA6196-4012-45BB-B0B2-E707D2A34565}" type="pres">
      <dgm:prSet presAssocID="{3B467EBD-8CBC-48AA-9223-BA8F4AA7B18F}" presName="srcNode" presStyleLbl="node1" presStyleIdx="0" presStyleCnt="3"/>
      <dgm:spPr/>
    </dgm:pt>
    <dgm:pt modelId="{B8EA7779-4F20-4128-86F3-A1825DF664D5}" type="pres">
      <dgm:prSet presAssocID="{3B467EBD-8CBC-48AA-9223-BA8F4AA7B18F}" presName="conn" presStyleLbl="parChTrans1D2" presStyleIdx="0" presStyleCnt="1" custLinFactNeighborX="-30338"/>
      <dgm:spPr/>
    </dgm:pt>
    <dgm:pt modelId="{AB4AA751-11CF-41B2-A1DF-FEC1E18CBC57}" type="pres">
      <dgm:prSet presAssocID="{3B467EBD-8CBC-48AA-9223-BA8F4AA7B18F}" presName="extraNode" presStyleLbl="node1" presStyleIdx="0" presStyleCnt="3"/>
      <dgm:spPr/>
    </dgm:pt>
    <dgm:pt modelId="{E9E6119B-229E-44E8-AED7-9D84BB98BAEB}" type="pres">
      <dgm:prSet presAssocID="{3B467EBD-8CBC-48AA-9223-BA8F4AA7B18F}" presName="dstNode" presStyleLbl="node1" presStyleIdx="0" presStyleCnt="3"/>
      <dgm:spPr/>
    </dgm:pt>
    <dgm:pt modelId="{F23535EC-D27A-4E90-BFC3-6461AD9C3D99}" type="pres">
      <dgm:prSet presAssocID="{CA73D577-C3BF-49DD-9246-B4512A9683A9}" presName="text_1" presStyleLbl="node1" presStyleIdx="0" presStyleCnt="3" custLinFactNeighborX="-1365" custLinFactNeighborY="5456">
        <dgm:presLayoutVars>
          <dgm:bulletEnabled val="1"/>
        </dgm:presLayoutVars>
      </dgm:prSet>
      <dgm:spPr/>
    </dgm:pt>
    <dgm:pt modelId="{E4E6B802-87DC-4E03-9AAF-A369836BE364}" type="pres">
      <dgm:prSet presAssocID="{CA73D577-C3BF-49DD-9246-B4512A9683A9}" presName="accent_1" presStyleCnt="0"/>
      <dgm:spPr/>
    </dgm:pt>
    <dgm:pt modelId="{2B4B2AB8-5DC8-4ADD-BF50-E52D94D99E1A}" type="pres">
      <dgm:prSet presAssocID="{CA73D577-C3BF-49DD-9246-B4512A9683A9}" presName="accentRepeatNode" presStyleLbl="solidFgAcc1" presStyleIdx="0" presStyleCnt="3"/>
      <dgm:spPr/>
    </dgm:pt>
    <dgm:pt modelId="{9A0280EE-A692-4A93-A2F0-4CF55E58FC21}" type="pres">
      <dgm:prSet presAssocID="{18198F49-BFF7-4D23-A14E-BA08BF6115B7}" presName="text_2" presStyleLbl="node1" presStyleIdx="1" presStyleCnt="3" custLinFactNeighborX="-1253" custLinFactNeighborY="2570">
        <dgm:presLayoutVars>
          <dgm:bulletEnabled val="1"/>
        </dgm:presLayoutVars>
      </dgm:prSet>
      <dgm:spPr/>
    </dgm:pt>
    <dgm:pt modelId="{0BC2B7E4-B30A-4B5F-B0E6-E88C91AC81DC}" type="pres">
      <dgm:prSet presAssocID="{18198F49-BFF7-4D23-A14E-BA08BF6115B7}" presName="accent_2" presStyleCnt="0"/>
      <dgm:spPr/>
    </dgm:pt>
    <dgm:pt modelId="{611F9AA9-5E04-40D0-8F19-567F94F2C881}" type="pres">
      <dgm:prSet presAssocID="{18198F49-BFF7-4D23-A14E-BA08BF6115B7}" presName="accentRepeatNode" presStyleLbl="solidFgAcc1" presStyleIdx="1" presStyleCnt="3"/>
      <dgm:spPr/>
    </dgm:pt>
    <dgm:pt modelId="{16C4895D-1886-4CB2-A41F-955911B35B54}" type="pres">
      <dgm:prSet presAssocID="{A4DF2EC7-46C1-4156-9F88-70E58DC70654}" presName="text_3" presStyleLbl="node1" presStyleIdx="2" presStyleCnt="3">
        <dgm:presLayoutVars>
          <dgm:bulletEnabled val="1"/>
        </dgm:presLayoutVars>
      </dgm:prSet>
      <dgm:spPr/>
    </dgm:pt>
    <dgm:pt modelId="{E33E12C5-9C3E-4C78-9F63-0585B51C8854}" type="pres">
      <dgm:prSet presAssocID="{A4DF2EC7-46C1-4156-9F88-70E58DC70654}" presName="accent_3" presStyleCnt="0"/>
      <dgm:spPr/>
    </dgm:pt>
    <dgm:pt modelId="{344723DB-5FE0-4B01-92AD-80D9228CDFAF}" type="pres">
      <dgm:prSet presAssocID="{A4DF2EC7-46C1-4156-9F88-70E58DC70654}" presName="accentRepeatNode" presStyleLbl="solidFgAcc1" presStyleIdx="2" presStyleCnt="3"/>
      <dgm:spPr/>
    </dgm:pt>
  </dgm:ptLst>
  <dgm:cxnLst>
    <dgm:cxn modelId="{5804F60C-DE0C-41F1-BAF3-FE6796214761}" type="presOf" srcId="{5DC9DAE9-C7DC-4449-BA62-8D8ED8B67841}" destId="{B8EA7779-4F20-4128-86F3-A1825DF664D5}" srcOrd="0" destOrd="0" presId="urn:microsoft.com/office/officeart/2008/layout/VerticalCurvedList"/>
    <dgm:cxn modelId="{CBE6B528-95A3-40B7-A9EA-F87162775B91}" type="presOf" srcId="{3B467EBD-8CBC-48AA-9223-BA8F4AA7B18F}" destId="{6C0B5157-06BB-474B-AA1D-D492586F2615}" srcOrd="0" destOrd="0" presId="urn:microsoft.com/office/officeart/2008/layout/VerticalCurvedList"/>
    <dgm:cxn modelId="{0EE59B32-7BFE-4177-A6E6-0CFE49937068}" type="presOf" srcId="{18198F49-BFF7-4D23-A14E-BA08BF6115B7}" destId="{9A0280EE-A692-4A93-A2F0-4CF55E58FC21}" srcOrd="0" destOrd="0" presId="urn:microsoft.com/office/officeart/2008/layout/VerticalCurvedList"/>
    <dgm:cxn modelId="{9C607383-2A05-462C-95B0-ABA96D8DF6F7}" srcId="{3B467EBD-8CBC-48AA-9223-BA8F4AA7B18F}" destId="{CA73D577-C3BF-49DD-9246-B4512A9683A9}" srcOrd="0" destOrd="0" parTransId="{B7EC79F6-8D23-448B-BE22-EB6984CE97FF}" sibTransId="{5DC9DAE9-C7DC-4449-BA62-8D8ED8B67841}"/>
    <dgm:cxn modelId="{53C10386-E7DA-4BDA-A782-9C290ABFCD8B}" type="presOf" srcId="{A4DF2EC7-46C1-4156-9F88-70E58DC70654}" destId="{16C4895D-1886-4CB2-A41F-955911B35B54}" srcOrd="0" destOrd="0" presId="urn:microsoft.com/office/officeart/2008/layout/VerticalCurvedList"/>
    <dgm:cxn modelId="{2B2A5B93-0133-4672-8C09-AFB31DBE1C08}" srcId="{3B467EBD-8CBC-48AA-9223-BA8F4AA7B18F}" destId="{A4DF2EC7-46C1-4156-9F88-70E58DC70654}" srcOrd="2" destOrd="0" parTransId="{49EBE090-F76A-4D25-85CC-5BE5AABF5D12}" sibTransId="{BAA055F7-60F2-4EDF-8DC2-1BC483F6AC5B}"/>
    <dgm:cxn modelId="{CFD2EC9D-622A-44E9-86F9-4E65C9C1E980}" type="presOf" srcId="{CA73D577-C3BF-49DD-9246-B4512A9683A9}" destId="{F23535EC-D27A-4E90-BFC3-6461AD9C3D99}" srcOrd="0" destOrd="0" presId="urn:microsoft.com/office/officeart/2008/layout/VerticalCurvedList"/>
    <dgm:cxn modelId="{794416BB-C6B5-44B8-AE3D-77E315432672}" srcId="{3B467EBD-8CBC-48AA-9223-BA8F4AA7B18F}" destId="{18198F49-BFF7-4D23-A14E-BA08BF6115B7}" srcOrd="1" destOrd="0" parTransId="{D72602DC-102D-4549-A257-5AC06434ED8A}" sibTransId="{FA5D4843-F4E1-4A34-BA4D-2AAC761A5CB5}"/>
    <dgm:cxn modelId="{9C74918B-CD99-4297-B5BB-978FF33D353A}" type="presParOf" srcId="{6C0B5157-06BB-474B-AA1D-D492586F2615}" destId="{EA03DDDC-6457-4EDE-8066-32B5D5B9E08C}" srcOrd="0" destOrd="0" presId="urn:microsoft.com/office/officeart/2008/layout/VerticalCurvedList"/>
    <dgm:cxn modelId="{42D66D3C-1708-4CFA-BBF7-85F70907336F}" type="presParOf" srcId="{EA03DDDC-6457-4EDE-8066-32B5D5B9E08C}" destId="{C7D16FCE-FEB0-4191-A4C2-1352863BD824}" srcOrd="0" destOrd="0" presId="urn:microsoft.com/office/officeart/2008/layout/VerticalCurvedList"/>
    <dgm:cxn modelId="{F297239A-899F-4CE9-B455-5B9B155DE24B}" type="presParOf" srcId="{C7D16FCE-FEB0-4191-A4C2-1352863BD824}" destId="{30CA6196-4012-45BB-B0B2-E707D2A34565}" srcOrd="0" destOrd="0" presId="urn:microsoft.com/office/officeart/2008/layout/VerticalCurvedList"/>
    <dgm:cxn modelId="{D0F83FF3-0D69-4B3E-BF02-00BA7F087033}" type="presParOf" srcId="{C7D16FCE-FEB0-4191-A4C2-1352863BD824}" destId="{B8EA7779-4F20-4128-86F3-A1825DF664D5}" srcOrd="1" destOrd="0" presId="urn:microsoft.com/office/officeart/2008/layout/VerticalCurvedList"/>
    <dgm:cxn modelId="{9495602B-C4B4-4FCC-A6CE-B6FF50D73696}" type="presParOf" srcId="{C7D16FCE-FEB0-4191-A4C2-1352863BD824}" destId="{AB4AA751-11CF-41B2-A1DF-FEC1E18CBC57}" srcOrd="2" destOrd="0" presId="urn:microsoft.com/office/officeart/2008/layout/VerticalCurvedList"/>
    <dgm:cxn modelId="{08F3D2FF-EDE3-4E79-8305-0B10336EBD4D}" type="presParOf" srcId="{C7D16FCE-FEB0-4191-A4C2-1352863BD824}" destId="{E9E6119B-229E-44E8-AED7-9D84BB98BAEB}" srcOrd="3" destOrd="0" presId="urn:microsoft.com/office/officeart/2008/layout/VerticalCurvedList"/>
    <dgm:cxn modelId="{DFC4692F-06EB-4DD3-B512-58D1BF720F2B}" type="presParOf" srcId="{EA03DDDC-6457-4EDE-8066-32B5D5B9E08C}" destId="{F23535EC-D27A-4E90-BFC3-6461AD9C3D99}" srcOrd="1" destOrd="0" presId="urn:microsoft.com/office/officeart/2008/layout/VerticalCurvedList"/>
    <dgm:cxn modelId="{E31C894B-8D1E-43EA-BF70-91BECE33817F}" type="presParOf" srcId="{EA03DDDC-6457-4EDE-8066-32B5D5B9E08C}" destId="{E4E6B802-87DC-4E03-9AAF-A369836BE364}" srcOrd="2" destOrd="0" presId="urn:microsoft.com/office/officeart/2008/layout/VerticalCurvedList"/>
    <dgm:cxn modelId="{A81D25CB-A6D3-407F-80E2-2DDAA36BC327}" type="presParOf" srcId="{E4E6B802-87DC-4E03-9AAF-A369836BE364}" destId="{2B4B2AB8-5DC8-4ADD-BF50-E52D94D99E1A}" srcOrd="0" destOrd="0" presId="urn:microsoft.com/office/officeart/2008/layout/VerticalCurvedList"/>
    <dgm:cxn modelId="{DD9FC268-6497-4227-835A-596B590880DE}" type="presParOf" srcId="{EA03DDDC-6457-4EDE-8066-32B5D5B9E08C}" destId="{9A0280EE-A692-4A93-A2F0-4CF55E58FC21}" srcOrd="3" destOrd="0" presId="urn:microsoft.com/office/officeart/2008/layout/VerticalCurvedList"/>
    <dgm:cxn modelId="{7B787055-5016-4EFA-80F2-06740130F6DB}" type="presParOf" srcId="{EA03DDDC-6457-4EDE-8066-32B5D5B9E08C}" destId="{0BC2B7E4-B30A-4B5F-B0E6-E88C91AC81DC}" srcOrd="4" destOrd="0" presId="urn:microsoft.com/office/officeart/2008/layout/VerticalCurvedList"/>
    <dgm:cxn modelId="{DD5DE98F-F656-4801-9170-13C7CD36570F}" type="presParOf" srcId="{0BC2B7E4-B30A-4B5F-B0E6-E88C91AC81DC}" destId="{611F9AA9-5E04-40D0-8F19-567F94F2C881}" srcOrd="0" destOrd="0" presId="urn:microsoft.com/office/officeart/2008/layout/VerticalCurvedList"/>
    <dgm:cxn modelId="{0145A8C3-FFCD-40CF-9287-1679A9C200A7}" type="presParOf" srcId="{EA03DDDC-6457-4EDE-8066-32B5D5B9E08C}" destId="{16C4895D-1886-4CB2-A41F-955911B35B54}" srcOrd="5" destOrd="0" presId="urn:microsoft.com/office/officeart/2008/layout/VerticalCurvedList"/>
    <dgm:cxn modelId="{46E39D27-8B5F-4AAD-8935-5AA93C0CD6BC}" type="presParOf" srcId="{EA03DDDC-6457-4EDE-8066-32B5D5B9E08C}" destId="{E33E12C5-9C3E-4C78-9F63-0585B51C8854}" srcOrd="6" destOrd="0" presId="urn:microsoft.com/office/officeart/2008/layout/VerticalCurvedList"/>
    <dgm:cxn modelId="{65EC57D9-3865-4045-BAB2-498C4B82F0DF}" type="presParOf" srcId="{E33E12C5-9C3E-4C78-9F63-0585B51C8854}" destId="{344723DB-5FE0-4B01-92AD-80D9228CDF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6487B-571E-4DC8-BEE9-8C9A8B44677D}" type="doc">
      <dgm:prSet loTypeId="urn:microsoft.com/office/officeart/2005/8/layout/process4" loCatId="list" qsTypeId="urn:microsoft.com/office/officeart/2005/8/quickstyle/simple1" qsCatId="simple" csTypeId="urn:microsoft.com/office/officeart/2005/8/colors/accent6_5" csCatId="accent6"/>
      <dgm:spPr/>
      <dgm:t>
        <a:bodyPr/>
        <a:lstStyle/>
        <a:p>
          <a:endParaRPr lang="en-US"/>
        </a:p>
      </dgm:t>
    </dgm:pt>
    <dgm:pt modelId="{CB02033C-62C4-4593-98A0-8F41A7DD4BEB}">
      <dgm:prSet custT="1"/>
      <dgm:spPr/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Alai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Darwaza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79A05FDC-61DD-4894-BB0B-E69AF3D1DEF4}" type="parTrans" cxnId="{C9563454-E23F-4E65-AE35-6F4FDF0F6643}">
      <dgm:prSet/>
      <dgm:spPr/>
      <dgm:t>
        <a:bodyPr/>
        <a:lstStyle/>
        <a:p>
          <a:endParaRPr lang="en-US"/>
        </a:p>
      </dgm:t>
    </dgm:pt>
    <dgm:pt modelId="{FA15C794-ED40-4A23-9953-D3E9200388D1}" type="sibTrans" cxnId="{C9563454-E23F-4E65-AE35-6F4FDF0F6643}">
      <dgm:prSet/>
      <dgm:spPr/>
      <dgm:t>
        <a:bodyPr/>
        <a:lstStyle/>
        <a:p>
          <a:endParaRPr lang="en-US"/>
        </a:p>
      </dgm:t>
    </dgm:pt>
    <dgm:pt modelId="{D6E76BC9-B417-439F-93A1-4DB42EC9BD30}">
      <dgm:prSet custT="1"/>
      <dgm:spPr/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Siri fort </a:t>
          </a:r>
        </a:p>
      </dgm:t>
    </dgm:pt>
    <dgm:pt modelId="{BB82ABF2-8B81-4167-A0CD-3B5F56668753}" type="parTrans" cxnId="{9584149A-203E-4E97-9DF3-D3B8DAEF27E1}">
      <dgm:prSet/>
      <dgm:spPr/>
      <dgm:t>
        <a:bodyPr/>
        <a:lstStyle/>
        <a:p>
          <a:endParaRPr lang="en-US"/>
        </a:p>
      </dgm:t>
    </dgm:pt>
    <dgm:pt modelId="{8BD40C12-B61B-47FA-9E56-B82540AABC3B}" type="sibTrans" cxnId="{9584149A-203E-4E97-9DF3-D3B8DAEF27E1}">
      <dgm:prSet/>
      <dgm:spPr/>
      <dgm:t>
        <a:bodyPr/>
        <a:lstStyle/>
        <a:p>
          <a:endParaRPr lang="en-US"/>
        </a:p>
      </dgm:t>
    </dgm:pt>
    <dgm:pt modelId="{4969B8DE-D695-442B-9E10-5304B02BEB32}">
      <dgm:prSet custT="1"/>
      <dgm:spPr/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Hauz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Khaz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4F0CDC97-C5BF-4A52-9093-D4F26DAEDCF4}" type="parTrans" cxnId="{E5BC2891-6B28-4EB3-8618-322089CECE70}">
      <dgm:prSet/>
      <dgm:spPr/>
      <dgm:t>
        <a:bodyPr/>
        <a:lstStyle/>
        <a:p>
          <a:endParaRPr lang="en-US"/>
        </a:p>
      </dgm:t>
    </dgm:pt>
    <dgm:pt modelId="{F21763CC-F365-46D6-9F7D-9269015CC188}" type="sibTrans" cxnId="{E5BC2891-6B28-4EB3-8618-322089CECE70}">
      <dgm:prSet/>
      <dgm:spPr/>
      <dgm:t>
        <a:bodyPr/>
        <a:lstStyle/>
        <a:p>
          <a:endParaRPr lang="en-US"/>
        </a:p>
      </dgm:t>
    </dgm:pt>
    <dgm:pt modelId="{25762F6E-821C-4615-BF10-DBFBC95834CA}">
      <dgm:prSet custT="1"/>
      <dgm:spPr/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Alai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Minar</a:t>
          </a:r>
          <a:endParaRPr lang="en-US" sz="2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B13771-42B1-4F08-84D9-F4EB66F6D120}" type="parTrans" cxnId="{8206BEB8-686E-4F58-AD6A-3664AA0FDC94}">
      <dgm:prSet/>
      <dgm:spPr/>
      <dgm:t>
        <a:bodyPr/>
        <a:lstStyle/>
        <a:p>
          <a:endParaRPr lang="en-US"/>
        </a:p>
      </dgm:t>
    </dgm:pt>
    <dgm:pt modelId="{B76070CB-1D6F-48CB-B0B5-4C9BE7504589}" type="sibTrans" cxnId="{8206BEB8-686E-4F58-AD6A-3664AA0FDC94}">
      <dgm:prSet/>
      <dgm:spPr/>
      <dgm:t>
        <a:bodyPr/>
        <a:lstStyle/>
        <a:p>
          <a:endParaRPr lang="en-US"/>
        </a:p>
      </dgm:t>
    </dgm:pt>
    <dgm:pt modelId="{CBD4C3A5-E67F-4CA1-A4CE-566CA86744A0}">
      <dgm:prSet custT="1"/>
      <dgm:spPr/>
      <dgm:t>
        <a:bodyPr/>
        <a:lstStyle/>
        <a:p>
          <a:pPr rtl="0"/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Jamat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Khana</a:t>
          </a:r>
          <a:r>
            <a: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Mosque</a:t>
          </a:r>
        </a:p>
      </dgm:t>
    </dgm:pt>
    <dgm:pt modelId="{25855500-55E7-49DB-BD8B-7110498342C3}" type="parTrans" cxnId="{84618DB9-4C4E-47E1-8DFC-FF3B8178CE85}">
      <dgm:prSet/>
      <dgm:spPr/>
      <dgm:t>
        <a:bodyPr/>
        <a:lstStyle/>
        <a:p>
          <a:endParaRPr lang="en-US"/>
        </a:p>
      </dgm:t>
    </dgm:pt>
    <dgm:pt modelId="{33DE960F-4339-48F5-AA76-4D7A71EB1AF9}" type="sibTrans" cxnId="{84618DB9-4C4E-47E1-8DFC-FF3B8178CE85}">
      <dgm:prSet/>
      <dgm:spPr/>
      <dgm:t>
        <a:bodyPr/>
        <a:lstStyle/>
        <a:p>
          <a:endParaRPr lang="en-US"/>
        </a:p>
      </dgm:t>
    </dgm:pt>
    <dgm:pt modelId="{FBF6E803-CECD-45CF-96C8-AE12595DBDB1}" type="pres">
      <dgm:prSet presAssocID="{6C96487B-571E-4DC8-BEE9-8C9A8B44677D}" presName="Name0" presStyleCnt="0">
        <dgm:presLayoutVars>
          <dgm:dir/>
          <dgm:animLvl val="lvl"/>
          <dgm:resizeHandles val="exact"/>
        </dgm:presLayoutVars>
      </dgm:prSet>
      <dgm:spPr/>
    </dgm:pt>
    <dgm:pt modelId="{B07846F3-31D9-4BE5-8C80-FE5A48C3BCC4}" type="pres">
      <dgm:prSet presAssocID="{CBD4C3A5-E67F-4CA1-A4CE-566CA86744A0}" presName="boxAndChildren" presStyleCnt="0"/>
      <dgm:spPr/>
    </dgm:pt>
    <dgm:pt modelId="{CAD400D6-8D36-4CF3-854D-DF474D4B42EC}" type="pres">
      <dgm:prSet presAssocID="{CBD4C3A5-E67F-4CA1-A4CE-566CA86744A0}" presName="parentTextBox" presStyleLbl="node1" presStyleIdx="0" presStyleCnt="5"/>
      <dgm:spPr/>
    </dgm:pt>
    <dgm:pt modelId="{390D563A-825C-4718-92A8-50DDC4B52671}" type="pres">
      <dgm:prSet presAssocID="{B76070CB-1D6F-48CB-B0B5-4C9BE7504589}" presName="sp" presStyleCnt="0"/>
      <dgm:spPr/>
    </dgm:pt>
    <dgm:pt modelId="{A7749FFA-5CFB-4B13-B27E-F89233E41A01}" type="pres">
      <dgm:prSet presAssocID="{25762F6E-821C-4615-BF10-DBFBC95834CA}" presName="arrowAndChildren" presStyleCnt="0"/>
      <dgm:spPr/>
    </dgm:pt>
    <dgm:pt modelId="{75040067-86D3-4AF2-A59D-8F83C1298542}" type="pres">
      <dgm:prSet presAssocID="{25762F6E-821C-4615-BF10-DBFBC95834CA}" presName="parentTextArrow" presStyleLbl="node1" presStyleIdx="1" presStyleCnt="5" custLinFactNeighborX="504" custLinFactNeighborY="2881"/>
      <dgm:spPr/>
    </dgm:pt>
    <dgm:pt modelId="{0C45E3FA-5701-42AF-A28B-B243B46BA735}" type="pres">
      <dgm:prSet presAssocID="{F21763CC-F365-46D6-9F7D-9269015CC188}" presName="sp" presStyleCnt="0"/>
      <dgm:spPr/>
    </dgm:pt>
    <dgm:pt modelId="{A93426EA-6F04-454F-B66B-240046D20ECF}" type="pres">
      <dgm:prSet presAssocID="{4969B8DE-D695-442B-9E10-5304B02BEB32}" presName="arrowAndChildren" presStyleCnt="0"/>
      <dgm:spPr/>
    </dgm:pt>
    <dgm:pt modelId="{4826F1FE-8815-4B80-87DA-60E48C45DBF4}" type="pres">
      <dgm:prSet presAssocID="{4969B8DE-D695-442B-9E10-5304B02BEB32}" presName="parentTextArrow" presStyleLbl="node1" presStyleIdx="2" presStyleCnt="5" custLinFactNeighborX="504" custLinFactNeighborY="-6483"/>
      <dgm:spPr/>
    </dgm:pt>
    <dgm:pt modelId="{6B7B92CE-EDE7-4A41-8524-CA201A4CFE94}" type="pres">
      <dgm:prSet presAssocID="{8BD40C12-B61B-47FA-9E56-B82540AABC3B}" presName="sp" presStyleCnt="0"/>
      <dgm:spPr/>
    </dgm:pt>
    <dgm:pt modelId="{49DDCFED-04D2-4A16-96A4-C07BC829F50E}" type="pres">
      <dgm:prSet presAssocID="{D6E76BC9-B417-439F-93A1-4DB42EC9BD30}" presName="arrowAndChildren" presStyleCnt="0"/>
      <dgm:spPr/>
    </dgm:pt>
    <dgm:pt modelId="{83A3F832-EBB2-46F2-A466-B283C5787D04}" type="pres">
      <dgm:prSet presAssocID="{D6E76BC9-B417-439F-93A1-4DB42EC9BD30}" presName="parentTextArrow" presStyleLbl="node1" presStyleIdx="3" presStyleCnt="5"/>
      <dgm:spPr/>
    </dgm:pt>
    <dgm:pt modelId="{D2EE9CB9-95E2-4CEA-AF8C-1C1F9B2A3D92}" type="pres">
      <dgm:prSet presAssocID="{FA15C794-ED40-4A23-9953-D3E9200388D1}" presName="sp" presStyleCnt="0"/>
      <dgm:spPr/>
    </dgm:pt>
    <dgm:pt modelId="{D5238845-072F-4D41-8F61-FBC54315CB65}" type="pres">
      <dgm:prSet presAssocID="{CB02033C-62C4-4593-98A0-8F41A7DD4BEB}" presName="arrowAndChildren" presStyleCnt="0"/>
      <dgm:spPr/>
    </dgm:pt>
    <dgm:pt modelId="{48793219-0333-4B79-BB63-CFF5FF8FCF00}" type="pres">
      <dgm:prSet presAssocID="{CB02033C-62C4-4593-98A0-8F41A7DD4BEB}" presName="parentTextArrow" presStyleLbl="node1" presStyleIdx="4" presStyleCnt="5"/>
      <dgm:spPr/>
    </dgm:pt>
  </dgm:ptLst>
  <dgm:cxnLst>
    <dgm:cxn modelId="{0C1A3021-C711-4528-A8FE-317561ADF4B6}" type="presOf" srcId="{CBD4C3A5-E67F-4CA1-A4CE-566CA86744A0}" destId="{CAD400D6-8D36-4CF3-854D-DF474D4B42EC}" srcOrd="0" destOrd="0" presId="urn:microsoft.com/office/officeart/2005/8/layout/process4"/>
    <dgm:cxn modelId="{2507F337-19FD-43C3-B32E-BA707FB39C1F}" type="presOf" srcId="{4969B8DE-D695-442B-9E10-5304B02BEB32}" destId="{4826F1FE-8815-4B80-87DA-60E48C45DBF4}" srcOrd="0" destOrd="0" presId="urn:microsoft.com/office/officeart/2005/8/layout/process4"/>
    <dgm:cxn modelId="{61DC0772-0073-4528-978E-6A9FC02677D4}" type="presOf" srcId="{D6E76BC9-B417-439F-93A1-4DB42EC9BD30}" destId="{83A3F832-EBB2-46F2-A466-B283C5787D04}" srcOrd="0" destOrd="0" presId="urn:microsoft.com/office/officeart/2005/8/layout/process4"/>
    <dgm:cxn modelId="{C9563454-E23F-4E65-AE35-6F4FDF0F6643}" srcId="{6C96487B-571E-4DC8-BEE9-8C9A8B44677D}" destId="{CB02033C-62C4-4593-98A0-8F41A7DD4BEB}" srcOrd="0" destOrd="0" parTransId="{79A05FDC-61DD-4894-BB0B-E69AF3D1DEF4}" sibTransId="{FA15C794-ED40-4A23-9953-D3E9200388D1}"/>
    <dgm:cxn modelId="{E5BC2891-6B28-4EB3-8618-322089CECE70}" srcId="{6C96487B-571E-4DC8-BEE9-8C9A8B44677D}" destId="{4969B8DE-D695-442B-9E10-5304B02BEB32}" srcOrd="2" destOrd="0" parTransId="{4F0CDC97-C5BF-4A52-9093-D4F26DAEDCF4}" sibTransId="{F21763CC-F365-46D6-9F7D-9269015CC188}"/>
    <dgm:cxn modelId="{9584149A-203E-4E97-9DF3-D3B8DAEF27E1}" srcId="{6C96487B-571E-4DC8-BEE9-8C9A8B44677D}" destId="{D6E76BC9-B417-439F-93A1-4DB42EC9BD30}" srcOrd="1" destOrd="0" parTransId="{BB82ABF2-8B81-4167-A0CD-3B5F56668753}" sibTransId="{8BD40C12-B61B-47FA-9E56-B82540AABC3B}"/>
    <dgm:cxn modelId="{8206BEB8-686E-4F58-AD6A-3664AA0FDC94}" srcId="{6C96487B-571E-4DC8-BEE9-8C9A8B44677D}" destId="{25762F6E-821C-4615-BF10-DBFBC95834CA}" srcOrd="3" destOrd="0" parTransId="{A2B13771-42B1-4F08-84D9-F4EB66F6D120}" sibTransId="{B76070CB-1D6F-48CB-B0B5-4C9BE7504589}"/>
    <dgm:cxn modelId="{84618DB9-4C4E-47E1-8DFC-FF3B8178CE85}" srcId="{6C96487B-571E-4DC8-BEE9-8C9A8B44677D}" destId="{CBD4C3A5-E67F-4CA1-A4CE-566CA86744A0}" srcOrd="4" destOrd="0" parTransId="{25855500-55E7-49DB-BD8B-7110498342C3}" sibTransId="{33DE960F-4339-48F5-AA76-4D7A71EB1AF9}"/>
    <dgm:cxn modelId="{1B994FD8-8929-4E46-AEB7-2C6D0DF7CF3B}" type="presOf" srcId="{CB02033C-62C4-4593-98A0-8F41A7DD4BEB}" destId="{48793219-0333-4B79-BB63-CFF5FF8FCF00}" srcOrd="0" destOrd="0" presId="urn:microsoft.com/office/officeart/2005/8/layout/process4"/>
    <dgm:cxn modelId="{082B54D9-21D5-4683-ABD9-62D91167C115}" type="presOf" srcId="{6C96487B-571E-4DC8-BEE9-8C9A8B44677D}" destId="{FBF6E803-CECD-45CF-96C8-AE12595DBDB1}" srcOrd="0" destOrd="0" presId="urn:microsoft.com/office/officeart/2005/8/layout/process4"/>
    <dgm:cxn modelId="{E25CBDFD-D3FC-4497-8379-23CB57CB7186}" type="presOf" srcId="{25762F6E-821C-4615-BF10-DBFBC95834CA}" destId="{75040067-86D3-4AF2-A59D-8F83C1298542}" srcOrd="0" destOrd="0" presId="urn:microsoft.com/office/officeart/2005/8/layout/process4"/>
    <dgm:cxn modelId="{74853593-EC74-47A4-BD0F-4F74494FB59E}" type="presParOf" srcId="{FBF6E803-CECD-45CF-96C8-AE12595DBDB1}" destId="{B07846F3-31D9-4BE5-8C80-FE5A48C3BCC4}" srcOrd="0" destOrd="0" presId="urn:microsoft.com/office/officeart/2005/8/layout/process4"/>
    <dgm:cxn modelId="{092F04A2-90FE-437B-A933-23F835BFDDD8}" type="presParOf" srcId="{B07846F3-31D9-4BE5-8C80-FE5A48C3BCC4}" destId="{CAD400D6-8D36-4CF3-854D-DF474D4B42EC}" srcOrd="0" destOrd="0" presId="urn:microsoft.com/office/officeart/2005/8/layout/process4"/>
    <dgm:cxn modelId="{9E1A11CA-23F2-4FE7-B97F-15B9DF53DE7F}" type="presParOf" srcId="{FBF6E803-CECD-45CF-96C8-AE12595DBDB1}" destId="{390D563A-825C-4718-92A8-50DDC4B52671}" srcOrd="1" destOrd="0" presId="urn:microsoft.com/office/officeart/2005/8/layout/process4"/>
    <dgm:cxn modelId="{2CFB9AFD-7A0C-4E93-9991-A82BB7D07364}" type="presParOf" srcId="{FBF6E803-CECD-45CF-96C8-AE12595DBDB1}" destId="{A7749FFA-5CFB-4B13-B27E-F89233E41A01}" srcOrd="2" destOrd="0" presId="urn:microsoft.com/office/officeart/2005/8/layout/process4"/>
    <dgm:cxn modelId="{791BED2B-9AB7-43FC-BE5A-0C0C378C182D}" type="presParOf" srcId="{A7749FFA-5CFB-4B13-B27E-F89233E41A01}" destId="{75040067-86D3-4AF2-A59D-8F83C1298542}" srcOrd="0" destOrd="0" presId="urn:microsoft.com/office/officeart/2005/8/layout/process4"/>
    <dgm:cxn modelId="{70834994-652B-4D45-BC29-2894FD6AA289}" type="presParOf" srcId="{FBF6E803-CECD-45CF-96C8-AE12595DBDB1}" destId="{0C45E3FA-5701-42AF-A28B-B243B46BA735}" srcOrd="3" destOrd="0" presId="urn:microsoft.com/office/officeart/2005/8/layout/process4"/>
    <dgm:cxn modelId="{5A0B2096-90D4-41F4-B73E-44981EE96233}" type="presParOf" srcId="{FBF6E803-CECD-45CF-96C8-AE12595DBDB1}" destId="{A93426EA-6F04-454F-B66B-240046D20ECF}" srcOrd="4" destOrd="0" presId="urn:microsoft.com/office/officeart/2005/8/layout/process4"/>
    <dgm:cxn modelId="{FE869BB3-4540-40E2-8906-B821861B8272}" type="presParOf" srcId="{A93426EA-6F04-454F-B66B-240046D20ECF}" destId="{4826F1FE-8815-4B80-87DA-60E48C45DBF4}" srcOrd="0" destOrd="0" presId="urn:microsoft.com/office/officeart/2005/8/layout/process4"/>
    <dgm:cxn modelId="{75BB4598-5CCE-4EB1-B6A8-4FA77678C454}" type="presParOf" srcId="{FBF6E803-CECD-45CF-96C8-AE12595DBDB1}" destId="{6B7B92CE-EDE7-4A41-8524-CA201A4CFE94}" srcOrd="5" destOrd="0" presId="urn:microsoft.com/office/officeart/2005/8/layout/process4"/>
    <dgm:cxn modelId="{4961FF2B-F43B-4578-B4D1-8831175E6D54}" type="presParOf" srcId="{FBF6E803-CECD-45CF-96C8-AE12595DBDB1}" destId="{49DDCFED-04D2-4A16-96A4-C07BC829F50E}" srcOrd="6" destOrd="0" presId="urn:microsoft.com/office/officeart/2005/8/layout/process4"/>
    <dgm:cxn modelId="{7CD9C067-7AA5-422C-BEFB-1469C4CD3595}" type="presParOf" srcId="{49DDCFED-04D2-4A16-96A4-C07BC829F50E}" destId="{83A3F832-EBB2-46F2-A466-B283C5787D04}" srcOrd="0" destOrd="0" presId="urn:microsoft.com/office/officeart/2005/8/layout/process4"/>
    <dgm:cxn modelId="{F4631A52-9A97-4133-8E0D-EC8E6757D5FE}" type="presParOf" srcId="{FBF6E803-CECD-45CF-96C8-AE12595DBDB1}" destId="{D2EE9CB9-95E2-4CEA-AF8C-1C1F9B2A3D92}" srcOrd="7" destOrd="0" presId="urn:microsoft.com/office/officeart/2005/8/layout/process4"/>
    <dgm:cxn modelId="{89802668-1BD7-4671-ACED-1B1F2607FFF7}" type="presParOf" srcId="{FBF6E803-CECD-45CF-96C8-AE12595DBDB1}" destId="{D5238845-072F-4D41-8F61-FBC54315CB65}" srcOrd="8" destOrd="0" presId="urn:microsoft.com/office/officeart/2005/8/layout/process4"/>
    <dgm:cxn modelId="{4B71CB25-9A77-4DE7-B2B3-B2CE0D1C59A5}" type="presParOf" srcId="{D5238845-072F-4D41-8F61-FBC54315CB65}" destId="{48793219-0333-4B79-BB63-CFF5FF8FCF0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7779-4F20-4128-86F3-A1825DF664D5}">
      <dsp:nvSpPr>
        <dsp:cNvPr id="0" name=""/>
        <dsp:cNvSpPr/>
      </dsp:nvSpPr>
      <dsp:spPr>
        <a:xfrm>
          <a:off x="-6094960" y="-932808"/>
          <a:ext cx="7257529" cy="7257529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535EC-D27A-4E90-BFC3-6461AD9C3D99}">
      <dsp:nvSpPr>
        <dsp:cNvPr id="0" name=""/>
        <dsp:cNvSpPr/>
      </dsp:nvSpPr>
      <dsp:spPr>
        <a:xfrm>
          <a:off x="607076" y="598027"/>
          <a:ext cx="10353194" cy="107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</a:p>
      </dsp:txBody>
      <dsp:txXfrm>
        <a:off x="607076" y="598027"/>
        <a:ext cx="10353194" cy="1078382"/>
      </dsp:txXfrm>
    </dsp:sp>
    <dsp:sp modelId="{2B4B2AB8-5DC8-4ADD-BF50-E52D94D99E1A}">
      <dsp:nvSpPr>
        <dsp:cNvPr id="0" name=""/>
        <dsp:cNvSpPr/>
      </dsp:nvSpPr>
      <dsp:spPr>
        <a:xfrm>
          <a:off x="74408" y="404393"/>
          <a:ext cx="1347977" cy="1347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280EE-A692-4A93-A2F0-4CF55E58FC21}">
      <dsp:nvSpPr>
        <dsp:cNvPr id="0" name=""/>
        <dsp:cNvSpPr/>
      </dsp:nvSpPr>
      <dsp:spPr>
        <a:xfrm>
          <a:off x="1015575" y="2184479"/>
          <a:ext cx="9961202" cy="107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6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Contribution of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Alauddin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Khilji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to Architecture </a:t>
          </a:r>
        </a:p>
      </dsp:txBody>
      <dsp:txXfrm>
        <a:off x="1015575" y="2184479"/>
        <a:ext cx="9961202" cy="1078382"/>
      </dsp:txXfrm>
    </dsp:sp>
    <dsp:sp modelId="{611F9AA9-5E04-40D0-8F19-567F94F2C881}">
      <dsp:nvSpPr>
        <dsp:cNvPr id="0" name=""/>
        <dsp:cNvSpPr/>
      </dsp:nvSpPr>
      <dsp:spPr>
        <a:xfrm>
          <a:off x="466400" y="2021967"/>
          <a:ext cx="1347977" cy="1347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C4895D-1886-4CB2-A41F-955911B35B54}">
      <dsp:nvSpPr>
        <dsp:cNvPr id="0" name=""/>
        <dsp:cNvSpPr/>
      </dsp:nvSpPr>
      <dsp:spPr>
        <a:xfrm>
          <a:off x="748397" y="3774338"/>
          <a:ext cx="10353194" cy="10783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596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Conclusion</a:t>
          </a:r>
        </a:p>
      </dsp:txBody>
      <dsp:txXfrm>
        <a:off x="748397" y="3774338"/>
        <a:ext cx="10353194" cy="1078382"/>
      </dsp:txXfrm>
    </dsp:sp>
    <dsp:sp modelId="{344723DB-5FE0-4B01-92AD-80D9228CDFAF}">
      <dsp:nvSpPr>
        <dsp:cNvPr id="0" name=""/>
        <dsp:cNvSpPr/>
      </dsp:nvSpPr>
      <dsp:spPr>
        <a:xfrm>
          <a:off x="74408" y="3639540"/>
          <a:ext cx="1347977" cy="13479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00D6-8D36-4CF3-854D-DF474D4B42EC}">
      <dsp:nvSpPr>
        <dsp:cNvPr id="0" name=""/>
        <dsp:cNvSpPr/>
      </dsp:nvSpPr>
      <dsp:spPr>
        <a:xfrm>
          <a:off x="0" y="4235062"/>
          <a:ext cx="11000509" cy="69479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Jamat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Khana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Mosque</a:t>
          </a:r>
        </a:p>
      </dsp:txBody>
      <dsp:txXfrm>
        <a:off x="0" y="4235062"/>
        <a:ext cx="11000509" cy="694797"/>
      </dsp:txXfrm>
    </dsp:sp>
    <dsp:sp modelId="{75040067-86D3-4AF2-A59D-8F83C1298542}">
      <dsp:nvSpPr>
        <dsp:cNvPr id="0" name=""/>
        <dsp:cNvSpPr/>
      </dsp:nvSpPr>
      <dsp:spPr>
        <a:xfrm rot="10800000">
          <a:off x="0" y="3207672"/>
          <a:ext cx="11000509" cy="1068598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Alai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Minar</a:t>
          </a:r>
          <a:endParaRPr lang="en-US" sz="2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207672"/>
        <a:ext cx="11000509" cy="694343"/>
      </dsp:txXfrm>
    </dsp:sp>
    <dsp:sp modelId="{4826F1FE-8815-4B80-87DA-60E48C45DBF4}">
      <dsp:nvSpPr>
        <dsp:cNvPr id="0" name=""/>
        <dsp:cNvSpPr/>
      </dsp:nvSpPr>
      <dsp:spPr>
        <a:xfrm rot="10800000">
          <a:off x="0" y="2049433"/>
          <a:ext cx="11000509" cy="1068598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Hauz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Khaz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10800000">
        <a:off x="0" y="2049433"/>
        <a:ext cx="11000509" cy="694343"/>
      </dsp:txXfrm>
    </dsp:sp>
    <dsp:sp modelId="{83A3F832-EBB2-46F2-A466-B283C5787D04}">
      <dsp:nvSpPr>
        <dsp:cNvPr id="0" name=""/>
        <dsp:cNvSpPr/>
      </dsp:nvSpPr>
      <dsp:spPr>
        <a:xfrm rot="10800000">
          <a:off x="0" y="1060534"/>
          <a:ext cx="11000509" cy="1068598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Siri fort </a:t>
          </a:r>
        </a:p>
      </dsp:txBody>
      <dsp:txXfrm rot="10800000">
        <a:off x="0" y="1060534"/>
        <a:ext cx="11000509" cy="694343"/>
      </dsp:txXfrm>
    </dsp:sp>
    <dsp:sp modelId="{48793219-0333-4B79-BB63-CFF5FF8FCF00}">
      <dsp:nvSpPr>
        <dsp:cNvPr id="0" name=""/>
        <dsp:cNvSpPr/>
      </dsp:nvSpPr>
      <dsp:spPr>
        <a:xfrm rot="10800000">
          <a:off x="0" y="2357"/>
          <a:ext cx="11000509" cy="1068598"/>
        </a:xfrm>
        <a:prstGeom prst="upArrowCallou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Alai </a:t>
          </a:r>
          <a:r>
            <a:rPr lang="en-US" sz="2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Darwaza</a:t>
          </a:r>
          <a:r>
            <a: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 rot="10800000">
        <a:off x="0" y="2357"/>
        <a:ext cx="11000509" cy="694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0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6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368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3CE84-E241-4F03-80F2-666AD9BD9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7B756-20AC-44B2-B291-16652FE44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0540C-E913-4565-A9FF-B04E03F1D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A4FE-A020-47C4-BA85-10C73775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1DB72-C058-405A-A372-99F0D50BE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74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A789C-7DBD-440D-BC9A-FD7DC8A9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C0E60-C2DA-40CD-8C8A-28BA7AD75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82F63-62B2-4D79-B321-161C692E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AB29B-FE67-4C36-B27A-886B1FB3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568A-DC36-4D1C-9E43-EC29E6EE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9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3D7D-569C-4FAC-8661-2A28F5A4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2E465-9765-4E68-8A2B-0B436A317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4E558-73A9-4FEA-A83D-A4497975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24A0-57B5-4783-830D-ADEBCA5D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CC443-1F53-4D19-8D78-837B8B472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7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5FD16-58B3-453E-A7C4-D37BFC2D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019E-87DD-47E6-B32F-80D1FBB2B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679A0-4927-4ED1-9AC6-8553C5426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D6C7-C1FE-487A-A18A-F34897735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18DFC-06C4-40F8-BF22-D2A5A43A0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DA562-A55B-4EAD-A0B8-82830A4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C1AB-B152-45AA-8928-852AB3DB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5867E-FA90-4282-82CC-F966C58A2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F52F1-82E9-44D3-B400-87EED447B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02F80-F076-40A0-BD95-595D0F9EC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6BD521-8763-454C-87E8-4E9E21AAD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1DCA2-D065-4D36-A266-783F67C3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D6D0A9-5EA4-45C9-BB9E-2C53DA5C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A2D36-8E96-44A8-B0A9-D6C98DDD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84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5221-D11E-4311-BAD3-AC83258B3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C5380-CE7E-49E0-930C-CC6D8D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4E8C4-05BD-4E4E-A005-E6D32C31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F6B6E-9C90-4183-9F0D-25164C26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397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A72DF-BC6B-4EAF-A258-D5E9E154F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D9002-1E36-4FD7-B116-83F6F0FB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E5A93-234F-40AB-BE57-CD39C1384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812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41692-7D60-41CC-885A-C07A2E23D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B969C-260D-4688-B6E0-D92E758EB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E3552-3BFE-47B3-BAC9-6E87BD40E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6FDB42-7668-40D0-96ED-B8D3B48A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54094-EE74-4505-B98E-587C8C94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D5436-E51D-422F-8A94-D0621591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7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49EFB-FFAB-4F8C-9A74-B1D0DBAAF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A177F-5882-4230-BE1B-74C3E9A47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0A92D-6E00-4BED-BE13-398400247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3EB13-2FFF-4719-8573-43B3C517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2ADC2E-71EF-4240-8E5F-31994641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711DA-F7CE-4593-A76A-AFBE2C8A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4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B0BC3-A426-472D-8932-CBC09778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A58C2-8D54-4768-B37C-8F52B25FE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973EB-075B-4EAC-9C99-80446E4E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2ABE4-0508-4C4F-84B4-EB857257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18426-9D78-4DF6-8D14-F5CD499D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8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1CCC33-6BA3-4A41-91DA-106E24E57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5A6F3-F474-43D3-856B-FE0FFC238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746F9-F732-4115-81EB-AEED57A2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6FD7-B6E6-43DB-960D-129C9407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735A-F0E4-4E10-8C0E-39D85F65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2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23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12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3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0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4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6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35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2/3/2023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60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7258-90BB-422A-9BE9-47173F3FE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CFF7B-9587-450F-A9ED-6CF0834A3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32E88-AA2D-482D-BF56-3D7B91062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EE4598B-B7AE-4911-AE4C-38B1E09357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24F4C-25A3-42D4-A495-3F8EF1FF8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87DB4-72B5-4D77-92D9-CDEB00C80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0D5759-FBB7-4840-A39A-80001DCDF1A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0409-621D-4597-9D8B-46B00DB1D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20436"/>
            <a:ext cx="10433581" cy="5588924"/>
          </a:xfrm>
        </p:spPr>
        <p:txBody>
          <a:bodyPr/>
          <a:lstStyle/>
          <a:p>
            <a:pPr lvl="0" algn="ctr">
              <a:buClr>
                <a:srgbClr val="1CADE4"/>
              </a:buClr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" name="AutoShape 2" descr="Image result for red fort 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red fort p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red fort pic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40120"/>
            <a:ext cx="7239138" cy="616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93496" y="895797"/>
            <a:ext cx="45985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Indo-Islamic Architecture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94713" y="2539773"/>
            <a:ext cx="46417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Topic: Contribution of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Khilji to Architecture</a:t>
            </a: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ANAS BABU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of History </a:t>
            </a:r>
          </a:p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Hajee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Karutha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Rotwher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Howdia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College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Uthamapalayam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49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35EB1-58B6-4ACD-B041-7894AC0FD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700407" y="225287"/>
            <a:ext cx="9736637" cy="32398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 descr="ï&#10; ">
            <a:extLst>
              <a:ext uri="{FF2B5EF4-FFF2-40B4-BE49-F238E27FC236}">
                <a16:creationId xmlns:a16="http://schemas.microsoft.com/office/drawing/2014/main" id="{A562943E-F1D2-4E8F-AFCF-CDF31EDD0C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65"/>
            <a:ext cx="11491593" cy="676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2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C5D4A-583E-4B8B-BF90-7E8F8925B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588" y="492369"/>
            <a:ext cx="9998613" cy="5816991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Siri Fort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Siri fort was the palace and imperial township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khilji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constructed in 1303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the second ‘ city of the seven city of Delhi’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located on the north of Qutub Complex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Here he constructed ‘the palace of thousand pillars’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the seven cities of delhi">
            <a:extLst>
              <a:ext uri="{FF2B5EF4-FFF2-40B4-BE49-F238E27FC236}">
                <a16:creationId xmlns:a16="http://schemas.microsoft.com/office/drawing/2014/main" id="{0AA7FA30-43A4-48B9-B592-DC6DC7FCD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39" y="4028662"/>
            <a:ext cx="10505661" cy="28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8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siri fort of alauddin khilji">
            <a:extLst>
              <a:ext uri="{FF2B5EF4-FFF2-40B4-BE49-F238E27FC236}">
                <a16:creationId xmlns:a16="http://schemas.microsoft.com/office/drawing/2014/main" id="{2DB32EBA-2CDE-4BB7-9E1F-591A7DEB8D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81" y="821635"/>
            <a:ext cx="5605524" cy="54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lated image">
            <a:extLst>
              <a:ext uri="{FF2B5EF4-FFF2-40B4-BE49-F238E27FC236}">
                <a16:creationId xmlns:a16="http://schemas.microsoft.com/office/drawing/2014/main" id="{B94C5541-9AE3-4DF2-9E36-EABEB56C3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82" y="954157"/>
            <a:ext cx="5110369" cy="46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20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300A8-35FA-4EA1-8C9B-03968AE3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26" y="530087"/>
            <a:ext cx="9975575" cy="5779273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Hauz-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Khaz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Hauz-i-Khaz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extensive tank or lake constructed by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Khilji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was a part of Siri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Hauz-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Khaz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means ‘Royal Tank’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hauz khas tank">
            <a:extLst>
              <a:ext uri="{FF2B5EF4-FFF2-40B4-BE49-F238E27FC236}">
                <a16:creationId xmlns:a16="http://schemas.microsoft.com/office/drawing/2014/main" id="{918C5F9A-A8EC-40C3-B5EB-A6B0E6441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8" y="2080384"/>
            <a:ext cx="5088835" cy="44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2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5A3B3-DE57-4ED4-990A-45A0B1541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556591"/>
            <a:ext cx="9962323" cy="575276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Alai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Minar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Minar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constructed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Khilji is an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unfinished tower locates in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Qutub complex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planned to construct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tower which to be double than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Qutub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Minar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with the death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Khilji, the plan was abandoned. </a:t>
            </a:r>
          </a:p>
        </p:txBody>
      </p:sp>
      <p:pic>
        <p:nvPicPr>
          <p:cNvPr id="2052" name="Picture 4" descr="Image result for alai minar images">
            <a:extLst>
              <a:ext uri="{FF2B5EF4-FFF2-40B4-BE49-F238E27FC236}">
                <a16:creationId xmlns:a16="http://schemas.microsoft.com/office/drawing/2014/main" id="{BB2D8367-B355-4F29-BC6C-69A60860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652" y="178903"/>
            <a:ext cx="4929809" cy="35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lai minar images">
            <a:extLst>
              <a:ext uri="{FF2B5EF4-FFF2-40B4-BE49-F238E27FC236}">
                <a16:creationId xmlns:a16="http://schemas.microsoft.com/office/drawing/2014/main" id="{43FE79DD-F61F-4D85-A170-074A9255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81" y="3806688"/>
            <a:ext cx="5084280" cy="28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1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19B5E-918F-4D5C-9388-794AE20C8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596348"/>
            <a:ext cx="10002079" cy="5713012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Jamat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Khana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 located in the west of     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Nizamuddin Tomb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called ‘Khilji Masjid’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Constructed by Khizr Khan, the 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of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Khilji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was a resemblance of Alai </a:t>
            </a:r>
          </a:p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Darwaza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Jamat Khana Masjid (or Khilji Mosque) in Delhi's Nizamuddin district, India, 1965-2000">
            <a:extLst>
              <a:ext uri="{FF2B5EF4-FFF2-40B4-BE49-F238E27FC236}">
                <a16:creationId xmlns:a16="http://schemas.microsoft.com/office/drawing/2014/main" id="{EF530D37-A5F3-4AD0-B72B-658501003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311964"/>
            <a:ext cx="5452441" cy="55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750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2C62-CDC9-4248-A507-B508F0FA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266944"/>
          </a:xfrm>
        </p:spPr>
        <p:txBody>
          <a:bodyPr/>
          <a:lstStyle/>
          <a:p>
            <a:pPr algn="ctr"/>
            <a:r>
              <a:rPr lang="en-US" dirty="0"/>
              <a:t>   </a:t>
            </a:r>
            <a:r>
              <a:rPr lang="en-US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5597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ADAD0-D77C-4196-B84B-A5DF3137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0" y="715617"/>
            <a:ext cx="10635175" cy="61423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alauddin khilji">
            <a:extLst>
              <a:ext uri="{FF2B5EF4-FFF2-40B4-BE49-F238E27FC236}">
                <a16:creationId xmlns:a16="http://schemas.microsoft.com/office/drawing/2014/main" id="{CF375861-887B-4629-A8B6-2C9B7652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09" y="360035"/>
            <a:ext cx="9518073" cy="6155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2092037" y="401506"/>
            <a:ext cx="8174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ALAUDDIN KHILJI TO ARCHITECTURE</a:t>
            </a:r>
            <a:endParaRPr lang="en-US" sz="3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250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43891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/>
              <a:t>   </a:t>
            </a:r>
            <a:r>
              <a:rPr lang="en-US" sz="4000" b="1" u="sng" dirty="0"/>
              <a:t>Outline</a:t>
            </a:r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endParaRPr lang="en-US" sz="2800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7ED9E0-A942-47F5-A4DD-571B943294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9520149"/>
              </p:ext>
            </p:extLst>
          </p:nvPr>
        </p:nvGraphicFramePr>
        <p:xfrm>
          <a:off x="609600" y="1161288"/>
          <a:ext cx="11176000" cy="539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3282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9AC8-92BC-4497-8BE1-8825BD86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577516"/>
            <a:ext cx="10563726" cy="59558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Khilji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(1296-1316)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Succeeded by his nephew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Jalaluddin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Khilji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 is famous for his administrative reform and massive conquests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9AC8-92BC-4497-8BE1-8825BD86F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274" y="577516"/>
            <a:ext cx="10110292" cy="5955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Khilji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phase in the development of Indo-Islamic Architecture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became more Islamic in tradition.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Saljuk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Architecture-a central Asian kingdom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developed under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Khilji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382" y="415637"/>
            <a:ext cx="9788236" cy="900546"/>
          </a:xfrm>
        </p:spPr>
        <p:txBody>
          <a:bodyPr>
            <a:normAutofit fontScale="90000"/>
          </a:bodyPr>
          <a:lstStyle/>
          <a:p>
            <a:pPr lvl="0" algn="ctr"/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Alauddin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Khilji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Architecture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787275"/>
              </p:ext>
            </p:extLst>
          </p:nvPr>
        </p:nvGraphicFramePr>
        <p:xfrm>
          <a:off x="678873" y="1399309"/>
          <a:ext cx="11000509" cy="493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423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E247-E0A3-4571-B256-19827A7F0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352" y="294154"/>
            <a:ext cx="11513873" cy="6563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Characteristic features of Khilji architecture 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Arch </a:t>
            </a:r>
          </a:p>
          <a:p>
            <a:pPr marL="514350" indent="-5143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Dome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TRUE DOME                                                                        TRUE ARCH                                                                          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FBC0170F-365E-488B-BE0E-682369DB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6" y="2230071"/>
            <a:ext cx="5994915" cy="358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36CE4526-6487-4AEE-9B42-158C5419E819}"/>
              </a:ext>
            </a:extLst>
          </p:cNvPr>
          <p:cNvGrpSpPr>
            <a:grpSpLocks/>
          </p:cNvGrpSpPr>
          <p:nvPr/>
        </p:nvGrpSpPr>
        <p:grpSpPr bwMode="auto">
          <a:xfrm>
            <a:off x="6998668" y="1967346"/>
            <a:ext cx="3875087" cy="4068700"/>
            <a:chOff x="533" y="2857"/>
            <a:chExt cx="6101" cy="9896"/>
          </a:xfrm>
        </p:grpSpPr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C45DB4DE-0111-4F6A-BFF1-37FB94082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" y="2857"/>
              <a:ext cx="6101" cy="9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9D91A8DC-8C0D-47E3-9429-190899484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" y="11793"/>
              <a:ext cx="1459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B03C61B5-C03E-4DFD-AFAF-92FC8CBE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8" y="11734"/>
              <a:ext cx="570" cy="568"/>
            </a:xfrm>
            <a:custGeom>
              <a:avLst/>
              <a:gdLst>
                <a:gd name="T0" fmla="+- 0 2814 2549"/>
                <a:gd name="T1" fmla="*/ T0 w 570"/>
                <a:gd name="T2" fmla="+- 0 12243 11735"/>
                <a:gd name="T3" fmla="*/ 12243 h 568"/>
                <a:gd name="T4" fmla="+- 0 2796 2549"/>
                <a:gd name="T5" fmla="*/ T4 w 570"/>
                <a:gd name="T6" fmla="+- 0 12149 11735"/>
                <a:gd name="T7" fmla="*/ 12149 h 568"/>
                <a:gd name="T8" fmla="+- 0 2848 2549"/>
                <a:gd name="T9" fmla="*/ T8 w 570"/>
                <a:gd name="T10" fmla="+- 0 12229 11735"/>
                <a:gd name="T11" fmla="*/ 12229 h 568"/>
                <a:gd name="T12" fmla="+- 0 2871 2549"/>
                <a:gd name="T13" fmla="*/ T12 w 570"/>
                <a:gd name="T14" fmla="+- 0 12149 11735"/>
                <a:gd name="T15" fmla="*/ 12149 h 568"/>
                <a:gd name="T16" fmla="+- 0 2684 2549"/>
                <a:gd name="T17" fmla="*/ T16 w 570"/>
                <a:gd name="T18" fmla="+- 0 12207 11735"/>
                <a:gd name="T19" fmla="*/ 12207 h 568"/>
                <a:gd name="T20" fmla="+- 0 2752 2549"/>
                <a:gd name="T21" fmla="*/ T20 w 570"/>
                <a:gd name="T22" fmla="+- 0 12127 11735"/>
                <a:gd name="T23" fmla="*/ 12127 h 568"/>
                <a:gd name="T24" fmla="+- 0 2968 2549"/>
                <a:gd name="T25" fmla="*/ T24 w 570"/>
                <a:gd name="T26" fmla="+- 0 12271 11735"/>
                <a:gd name="T27" fmla="*/ 12271 h 568"/>
                <a:gd name="T28" fmla="+- 0 2944 2549"/>
                <a:gd name="T29" fmla="*/ T28 w 570"/>
                <a:gd name="T30" fmla="+- 0 12143 11735"/>
                <a:gd name="T31" fmla="*/ 12143 h 568"/>
                <a:gd name="T32" fmla="+- 0 2627 2549"/>
                <a:gd name="T33" fmla="*/ T32 w 570"/>
                <a:gd name="T34" fmla="+- 0 12167 11735"/>
                <a:gd name="T35" fmla="*/ 12167 h 568"/>
                <a:gd name="T36" fmla="+- 0 2733 2549"/>
                <a:gd name="T37" fmla="*/ T36 w 570"/>
                <a:gd name="T38" fmla="+- 0 12109 11735"/>
                <a:gd name="T39" fmla="*/ 12109 h 568"/>
                <a:gd name="T40" fmla="+- 0 2945 2549"/>
                <a:gd name="T41" fmla="*/ T40 w 570"/>
                <a:gd name="T42" fmla="+- 0 12119 11735"/>
                <a:gd name="T43" fmla="*/ 12119 h 568"/>
                <a:gd name="T44" fmla="+- 0 3062 2549"/>
                <a:gd name="T45" fmla="*/ T44 w 570"/>
                <a:gd name="T46" fmla="+- 0 12161 11735"/>
                <a:gd name="T47" fmla="*/ 12161 h 568"/>
                <a:gd name="T48" fmla="+- 0 2818 2549"/>
                <a:gd name="T49" fmla="*/ T48 w 570"/>
                <a:gd name="T50" fmla="+- 0 12099 11735"/>
                <a:gd name="T51" fmla="*/ 12099 h 568"/>
                <a:gd name="T52" fmla="+- 0 2860 2549"/>
                <a:gd name="T53" fmla="*/ T52 w 570"/>
                <a:gd name="T54" fmla="+- 0 12111 11735"/>
                <a:gd name="T55" fmla="*/ 12111 h 568"/>
                <a:gd name="T56" fmla="+- 0 2853 2549"/>
                <a:gd name="T57" fmla="*/ T56 w 570"/>
                <a:gd name="T58" fmla="+- 0 12135 11735"/>
                <a:gd name="T59" fmla="*/ 12135 h 568"/>
                <a:gd name="T60" fmla="+- 0 2651 2549"/>
                <a:gd name="T61" fmla="*/ T60 w 570"/>
                <a:gd name="T62" fmla="+- 0 12029 11735"/>
                <a:gd name="T63" fmla="*/ 12029 h 568"/>
                <a:gd name="T64" fmla="+- 0 2553 2549"/>
                <a:gd name="T65" fmla="*/ T64 w 570"/>
                <a:gd name="T66" fmla="+- 0 12121 11735"/>
                <a:gd name="T67" fmla="*/ 12121 h 568"/>
                <a:gd name="T68" fmla="+- 0 2968 2549"/>
                <a:gd name="T69" fmla="*/ T68 w 570"/>
                <a:gd name="T70" fmla="+- 0 12037 11735"/>
                <a:gd name="T71" fmla="*/ 12037 h 568"/>
                <a:gd name="T72" fmla="+- 0 3072 2549"/>
                <a:gd name="T73" fmla="*/ T72 w 570"/>
                <a:gd name="T74" fmla="+- 0 12047 11735"/>
                <a:gd name="T75" fmla="*/ 12047 h 568"/>
                <a:gd name="T76" fmla="+- 0 2768 2549"/>
                <a:gd name="T77" fmla="*/ T76 w 570"/>
                <a:gd name="T78" fmla="+- 0 12083 11735"/>
                <a:gd name="T79" fmla="*/ 12083 h 568"/>
                <a:gd name="T80" fmla="+- 0 2788 2549"/>
                <a:gd name="T81" fmla="*/ T80 w 570"/>
                <a:gd name="T82" fmla="+- 0 12083 11735"/>
                <a:gd name="T83" fmla="*/ 12083 h 568"/>
                <a:gd name="T84" fmla="+- 0 2882 2549"/>
                <a:gd name="T85" fmla="*/ T84 w 570"/>
                <a:gd name="T86" fmla="+- 0 12113 11735"/>
                <a:gd name="T87" fmla="*/ 12113 h 568"/>
                <a:gd name="T88" fmla="+- 0 2938 2549"/>
                <a:gd name="T89" fmla="*/ T88 w 570"/>
                <a:gd name="T90" fmla="+- 0 12071 11735"/>
                <a:gd name="T91" fmla="*/ 12071 h 568"/>
                <a:gd name="T92" fmla="+- 0 2738 2549"/>
                <a:gd name="T93" fmla="*/ T92 w 570"/>
                <a:gd name="T94" fmla="+- 0 12087 11735"/>
                <a:gd name="T95" fmla="*/ 12087 h 568"/>
                <a:gd name="T96" fmla="+- 0 2781 2549"/>
                <a:gd name="T97" fmla="*/ T96 w 570"/>
                <a:gd name="T98" fmla="+- 0 12067 11735"/>
                <a:gd name="T99" fmla="*/ 12067 h 568"/>
                <a:gd name="T100" fmla="+- 0 2762 2549"/>
                <a:gd name="T101" fmla="*/ T100 w 570"/>
                <a:gd name="T102" fmla="+- 0 12021 11735"/>
                <a:gd name="T103" fmla="*/ 12021 h 568"/>
                <a:gd name="T104" fmla="+- 0 2884 2549"/>
                <a:gd name="T105" fmla="*/ T104 w 570"/>
                <a:gd name="T106" fmla="+- 0 11977 11735"/>
                <a:gd name="T107" fmla="*/ 11977 h 568"/>
                <a:gd name="T108" fmla="+- 0 2930 2549"/>
                <a:gd name="T109" fmla="*/ T108 w 570"/>
                <a:gd name="T110" fmla="+- 0 12021 11735"/>
                <a:gd name="T111" fmla="*/ 12021 h 568"/>
                <a:gd name="T112" fmla="+- 0 2718 2549"/>
                <a:gd name="T113" fmla="*/ T112 w 570"/>
                <a:gd name="T114" fmla="+- 0 11999 11735"/>
                <a:gd name="T115" fmla="*/ 11999 h 568"/>
                <a:gd name="T116" fmla="+- 0 2744 2549"/>
                <a:gd name="T117" fmla="*/ T116 w 570"/>
                <a:gd name="T118" fmla="+- 0 12045 11735"/>
                <a:gd name="T119" fmla="*/ 12045 h 568"/>
                <a:gd name="T120" fmla="+- 0 2733 2549"/>
                <a:gd name="T121" fmla="*/ T120 w 570"/>
                <a:gd name="T122" fmla="+- 0 11987 11735"/>
                <a:gd name="T123" fmla="*/ 11987 h 568"/>
                <a:gd name="T124" fmla="+- 0 2947 2549"/>
                <a:gd name="T125" fmla="*/ T124 w 570"/>
                <a:gd name="T126" fmla="+- 0 12047 11735"/>
                <a:gd name="T127" fmla="*/ 12047 h 568"/>
                <a:gd name="T128" fmla="+- 0 2792 2549"/>
                <a:gd name="T129" fmla="*/ T128 w 570"/>
                <a:gd name="T130" fmla="+- 0 12017 11735"/>
                <a:gd name="T131" fmla="*/ 12017 h 568"/>
                <a:gd name="T132" fmla="+- 0 2913 2549"/>
                <a:gd name="T133" fmla="*/ T132 w 570"/>
                <a:gd name="T134" fmla="+- 0 12003 11735"/>
                <a:gd name="T135" fmla="*/ 12003 h 568"/>
                <a:gd name="T136" fmla="+- 0 2553 2549"/>
                <a:gd name="T137" fmla="*/ T136 w 570"/>
                <a:gd name="T138" fmla="+- 0 11917 11735"/>
                <a:gd name="T139" fmla="*/ 11917 h 568"/>
                <a:gd name="T140" fmla="+- 0 2651 2549"/>
                <a:gd name="T141" fmla="*/ T140 w 570"/>
                <a:gd name="T142" fmla="+- 0 12009 11735"/>
                <a:gd name="T143" fmla="*/ 12009 h 568"/>
                <a:gd name="T144" fmla="+- 0 3118 2549"/>
                <a:gd name="T145" fmla="*/ T144 w 570"/>
                <a:gd name="T146" fmla="+- 0 11905 11735"/>
                <a:gd name="T147" fmla="*/ 11905 h 568"/>
                <a:gd name="T148" fmla="+- 0 3029 2549"/>
                <a:gd name="T149" fmla="*/ T148 w 570"/>
                <a:gd name="T150" fmla="+- 0 12007 11735"/>
                <a:gd name="T151" fmla="*/ 12007 h 568"/>
                <a:gd name="T152" fmla="+- 0 3118 2549"/>
                <a:gd name="T153" fmla="*/ T152 w 570"/>
                <a:gd name="T154" fmla="+- 0 11905 11735"/>
                <a:gd name="T155" fmla="*/ 11905 h 568"/>
                <a:gd name="T156" fmla="+- 0 2781 2549"/>
                <a:gd name="T157" fmla="*/ T156 w 570"/>
                <a:gd name="T158" fmla="+- 0 11971 11735"/>
                <a:gd name="T159" fmla="*/ 11971 h 568"/>
                <a:gd name="T160" fmla="+- 0 2885 2549"/>
                <a:gd name="T161" fmla="*/ T160 w 570"/>
                <a:gd name="T162" fmla="+- 0 11915 11735"/>
                <a:gd name="T163" fmla="*/ 11915 h 568"/>
                <a:gd name="T164" fmla="+- 0 2915 2549"/>
                <a:gd name="T165" fmla="*/ T164 w 570"/>
                <a:gd name="T166" fmla="+- 0 11973 11735"/>
                <a:gd name="T167" fmla="*/ 11973 h 568"/>
                <a:gd name="T168" fmla="+- 0 2894 2549"/>
                <a:gd name="T169" fmla="*/ T168 w 570"/>
                <a:gd name="T170" fmla="+- 0 11919 11735"/>
                <a:gd name="T171" fmla="*/ 11919 h 568"/>
                <a:gd name="T172" fmla="+- 0 2818 2549"/>
                <a:gd name="T173" fmla="*/ T172 w 570"/>
                <a:gd name="T174" fmla="+- 0 11939 11735"/>
                <a:gd name="T175" fmla="*/ 11939 h 568"/>
                <a:gd name="T176" fmla="+- 0 2833 2549"/>
                <a:gd name="T177" fmla="*/ T176 w 570"/>
                <a:gd name="T178" fmla="+- 0 11927 11735"/>
                <a:gd name="T179" fmla="*/ 11927 h 568"/>
                <a:gd name="T180" fmla="+- 0 2716 2549"/>
                <a:gd name="T181" fmla="*/ T180 w 570"/>
                <a:gd name="T182" fmla="+- 0 11955 11735"/>
                <a:gd name="T183" fmla="*/ 11955 h 568"/>
                <a:gd name="T184" fmla="+- 0 2675 2549"/>
                <a:gd name="T185" fmla="*/ T184 w 570"/>
                <a:gd name="T186" fmla="+- 0 11881 11735"/>
                <a:gd name="T187" fmla="*/ 11881 h 568"/>
                <a:gd name="T188" fmla="+- 0 2788 2549"/>
                <a:gd name="T189" fmla="*/ T188 w 570"/>
                <a:gd name="T190" fmla="+- 0 11955 11735"/>
                <a:gd name="T191" fmla="*/ 11955 h 568"/>
                <a:gd name="T192" fmla="+- 0 2929 2549"/>
                <a:gd name="T193" fmla="*/ T192 w 570"/>
                <a:gd name="T194" fmla="+- 0 11951 11735"/>
                <a:gd name="T195" fmla="*/ 11951 h 568"/>
                <a:gd name="T196" fmla="+- 0 2945 2549"/>
                <a:gd name="T197" fmla="*/ T196 w 570"/>
                <a:gd name="T198" fmla="+- 0 11919 11735"/>
                <a:gd name="T199" fmla="*/ 11919 h 568"/>
                <a:gd name="T200" fmla="+- 0 3062 2549"/>
                <a:gd name="T201" fmla="*/ T200 w 570"/>
                <a:gd name="T202" fmla="+- 0 11877 11735"/>
                <a:gd name="T203" fmla="*/ 11877 h 568"/>
                <a:gd name="T204" fmla="+- 0 2871 2549"/>
                <a:gd name="T205" fmla="*/ T204 w 570"/>
                <a:gd name="T206" fmla="+- 0 11909 11735"/>
                <a:gd name="T207" fmla="*/ 11909 h 568"/>
                <a:gd name="T208" fmla="+- 0 2684 2549"/>
                <a:gd name="T209" fmla="*/ T208 w 570"/>
                <a:gd name="T210" fmla="+- 0 11831 11735"/>
                <a:gd name="T211" fmla="*/ 11831 h 568"/>
                <a:gd name="T212" fmla="+- 0 2752 2549"/>
                <a:gd name="T213" fmla="*/ T212 w 570"/>
                <a:gd name="T214" fmla="+- 0 11911 11735"/>
                <a:gd name="T215" fmla="*/ 11911 h 568"/>
                <a:gd name="T216" fmla="+- 0 2923 2549"/>
                <a:gd name="T217" fmla="*/ T216 w 570"/>
                <a:gd name="T218" fmla="+- 0 11919 11735"/>
                <a:gd name="T219" fmla="*/ 11919 h 568"/>
                <a:gd name="T220" fmla="+- 0 2982 2549"/>
                <a:gd name="T221" fmla="*/ T220 w 570"/>
                <a:gd name="T222" fmla="+- 0 11813 11735"/>
                <a:gd name="T223" fmla="*/ 11813 h 568"/>
                <a:gd name="T224" fmla="+- 0 2825 2549"/>
                <a:gd name="T225" fmla="*/ T224 w 570"/>
                <a:gd name="T226" fmla="+- 0 11885 11735"/>
                <a:gd name="T227" fmla="*/ 11885 h 568"/>
                <a:gd name="T228" fmla="+- 0 2793 2549"/>
                <a:gd name="T229" fmla="*/ T228 w 570"/>
                <a:gd name="T230" fmla="+- 0 11769 11735"/>
                <a:gd name="T231" fmla="*/ 11769 h 568"/>
                <a:gd name="T232" fmla="+- 0 2895 2549"/>
                <a:gd name="T233" fmla="*/ T232 w 570"/>
                <a:gd name="T234" fmla="+- 0 11757 11735"/>
                <a:gd name="T235" fmla="*/ 11757 h 568"/>
                <a:gd name="T236" fmla="+- 0 2842 2549"/>
                <a:gd name="T237" fmla="*/ T236 w 570"/>
                <a:gd name="T238" fmla="+- 0 11869 11735"/>
                <a:gd name="T239" fmla="*/ 11869 h 56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570" h="568">
                  <a:moveTo>
                    <a:pt x="247" y="414"/>
                  </a:moveTo>
                  <a:lnTo>
                    <a:pt x="170" y="568"/>
                  </a:lnTo>
                  <a:lnTo>
                    <a:pt x="183" y="564"/>
                  </a:lnTo>
                  <a:lnTo>
                    <a:pt x="202" y="556"/>
                  </a:lnTo>
                  <a:lnTo>
                    <a:pt x="223" y="546"/>
                  </a:lnTo>
                  <a:lnTo>
                    <a:pt x="244" y="534"/>
                  </a:lnTo>
                  <a:lnTo>
                    <a:pt x="257" y="522"/>
                  </a:lnTo>
                  <a:lnTo>
                    <a:pt x="265" y="508"/>
                  </a:lnTo>
                  <a:lnTo>
                    <a:pt x="270" y="494"/>
                  </a:lnTo>
                  <a:lnTo>
                    <a:pt x="272" y="480"/>
                  </a:lnTo>
                  <a:lnTo>
                    <a:pt x="274" y="468"/>
                  </a:lnTo>
                  <a:lnTo>
                    <a:pt x="275" y="450"/>
                  </a:lnTo>
                  <a:lnTo>
                    <a:pt x="276" y="434"/>
                  </a:lnTo>
                  <a:lnTo>
                    <a:pt x="276" y="418"/>
                  </a:lnTo>
                  <a:lnTo>
                    <a:pt x="266" y="418"/>
                  </a:lnTo>
                  <a:lnTo>
                    <a:pt x="247" y="414"/>
                  </a:lnTo>
                  <a:close/>
                  <a:moveTo>
                    <a:pt x="322" y="414"/>
                  </a:moveTo>
                  <a:lnTo>
                    <a:pt x="303" y="418"/>
                  </a:lnTo>
                  <a:lnTo>
                    <a:pt x="293" y="418"/>
                  </a:lnTo>
                  <a:lnTo>
                    <a:pt x="293" y="434"/>
                  </a:lnTo>
                  <a:lnTo>
                    <a:pt x="294" y="450"/>
                  </a:lnTo>
                  <a:lnTo>
                    <a:pt x="295" y="468"/>
                  </a:lnTo>
                  <a:lnTo>
                    <a:pt x="297" y="480"/>
                  </a:lnTo>
                  <a:lnTo>
                    <a:pt x="299" y="494"/>
                  </a:lnTo>
                  <a:lnTo>
                    <a:pt x="304" y="508"/>
                  </a:lnTo>
                  <a:lnTo>
                    <a:pt x="311" y="522"/>
                  </a:lnTo>
                  <a:lnTo>
                    <a:pt x="325" y="534"/>
                  </a:lnTo>
                  <a:lnTo>
                    <a:pt x="346" y="546"/>
                  </a:lnTo>
                  <a:lnTo>
                    <a:pt x="367" y="556"/>
                  </a:lnTo>
                  <a:lnTo>
                    <a:pt x="386" y="564"/>
                  </a:lnTo>
                  <a:lnTo>
                    <a:pt x="399" y="568"/>
                  </a:lnTo>
                  <a:lnTo>
                    <a:pt x="322" y="414"/>
                  </a:lnTo>
                  <a:close/>
                  <a:moveTo>
                    <a:pt x="195" y="384"/>
                  </a:moveTo>
                  <a:lnTo>
                    <a:pt x="185" y="396"/>
                  </a:lnTo>
                  <a:lnTo>
                    <a:pt x="174" y="408"/>
                  </a:lnTo>
                  <a:lnTo>
                    <a:pt x="163" y="422"/>
                  </a:lnTo>
                  <a:lnTo>
                    <a:pt x="155" y="430"/>
                  </a:lnTo>
                  <a:lnTo>
                    <a:pt x="147" y="442"/>
                  </a:lnTo>
                  <a:lnTo>
                    <a:pt x="140" y="456"/>
                  </a:lnTo>
                  <a:lnTo>
                    <a:pt x="135" y="472"/>
                  </a:lnTo>
                  <a:lnTo>
                    <a:pt x="136" y="490"/>
                  </a:lnTo>
                  <a:lnTo>
                    <a:pt x="142" y="512"/>
                  </a:lnTo>
                  <a:lnTo>
                    <a:pt x="150" y="536"/>
                  </a:lnTo>
                  <a:lnTo>
                    <a:pt x="158" y="554"/>
                  </a:lnTo>
                  <a:lnTo>
                    <a:pt x="164" y="566"/>
                  </a:lnTo>
                  <a:lnTo>
                    <a:pt x="220" y="402"/>
                  </a:lnTo>
                  <a:lnTo>
                    <a:pt x="211" y="398"/>
                  </a:lnTo>
                  <a:lnTo>
                    <a:pt x="203" y="392"/>
                  </a:lnTo>
                  <a:lnTo>
                    <a:pt x="195" y="384"/>
                  </a:lnTo>
                  <a:close/>
                  <a:moveTo>
                    <a:pt x="374" y="386"/>
                  </a:moveTo>
                  <a:lnTo>
                    <a:pt x="366" y="392"/>
                  </a:lnTo>
                  <a:lnTo>
                    <a:pt x="358" y="398"/>
                  </a:lnTo>
                  <a:lnTo>
                    <a:pt x="349" y="402"/>
                  </a:lnTo>
                  <a:lnTo>
                    <a:pt x="405" y="566"/>
                  </a:lnTo>
                  <a:lnTo>
                    <a:pt x="411" y="554"/>
                  </a:lnTo>
                  <a:lnTo>
                    <a:pt x="419" y="536"/>
                  </a:lnTo>
                  <a:lnTo>
                    <a:pt x="427" y="514"/>
                  </a:lnTo>
                  <a:lnTo>
                    <a:pt x="433" y="490"/>
                  </a:lnTo>
                  <a:lnTo>
                    <a:pt x="434" y="472"/>
                  </a:lnTo>
                  <a:lnTo>
                    <a:pt x="429" y="456"/>
                  </a:lnTo>
                  <a:lnTo>
                    <a:pt x="422" y="442"/>
                  </a:lnTo>
                  <a:lnTo>
                    <a:pt x="414" y="430"/>
                  </a:lnTo>
                  <a:lnTo>
                    <a:pt x="406" y="422"/>
                  </a:lnTo>
                  <a:lnTo>
                    <a:pt x="395" y="408"/>
                  </a:lnTo>
                  <a:lnTo>
                    <a:pt x="384" y="396"/>
                  </a:lnTo>
                  <a:lnTo>
                    <a:pt x="374" y="386"/>
                  </a:lnTo>
                  <a:close/>
                  <a:moveTo>
                    <a:pt x="166" y="348"/>
                  </a:moveTo>
                  <a:lnTo>
                    <a:pt x="2" y="404"/>
                  </a:lnTo>
                  <a:lnTo>
                    <a:pt x="14" y="410"/>
                  </a:lnTo>
                  <a:lnTo>
                    <a:pt x="33" y="418"/>
                  </a:lnTo>
                  <a:lnTo>
                    <a:pt x="55" y="426"/>
                  </a:lnTo>
                  <a:lnTo>
                    <a:pt x="78" y="432"/>
                  </a:lnTo>
                  <a:lnTo>
                    <a:pt x="97" y="434"/>
                  </a:lnTo>
                  <a:lnTo>
                    <a:pt x="113" y="428"/>
                  </a:lnTo>
                  <a:lnTo>
                    <a:pt x="126" y="422"/>
                  </a:lnTo>
                  <a:lnTo>
                    <a:pt x="138" y="414"/>
                  </a:lnTo>
                  <a:lnTo>
                    <a:pt x="147" y="406"/>
                  </a:lnTo>
                  <a:lnTo>
                    <a:pt x="160" y="394"/>
                  </a:lnTo>
                  <a:lnTo>
                    <a:pt x="173" y="384"/>
                  </a:lnTo>
                  <a:lnTo>
                    <a:pt x="184" y="374"/>
                  </a:lnTo>
                  <a:lnTo>
                    <a:pt x="177" y="366"/>
                  </a:lnTo>
                  <a:lnTo>
                    <a:pt x="171" y="358"/>
                  </a:lnTo>
                  <a:lnTo>
                    <a:pt x="166" y="348"/>
                  </a:lnTo>
                  <a:close/>
                  <a:moveTo>
                    <a:pt x="403" y="348"/>
                  </a:moveTo>
                  <a:lnTo>
                    <a:pt x="398" y="358"/>
                  </a:lnTo>
                  <a:lnTo>
                    <a:pt x="392" y="366"/>
                  </a:lnTo>
                  <a:lnTo>
                    <a:pt x="386" y="374"/>
                  </a:lnTo>
                  <a:lnTo>
                    <a:pt x="396" y="384"/>
                  </a:lnTo>
                  <a:lnTo>
                    <a:pt x="409" y="396"/>
                  </a:lnTo>
                  <a:lnTo>
                    <a:pt x="422" y="406"/>
                  </a:lnTo>
                  <a:lnTo>
                    <a:pt x="431" y="414"/>
                  </a:lnTo>
                  <a:lnTo>
                    <a:pt x="443" y="422"/>
                  </a:lnTo>
                  <a:lnTo>
                    <a:pt x="456" y="428"/>
                  </a:lnTo>
                  <a:lnTo>
                    <a:pt x="472" y="434"/>
                  </a:lnTo>
                  <a:lnTo>
                    <a:pt x="491" y="432"/>
                  </a:lnTo>
                  <a:lnTo>
                    <a:pt x="513" y="426"/>
                  </a:lnTo>
                  <a:lnTo>
                    <a:pt x="536" y="418"/>
                  </a:lnTo>
                  <a:lnTo>
                    <a:pt x="555" y="410"/>
                  </a:lnTo>
                  <a:lnTo>
                    <a:pt x="567" y="404"/>
                  </a:lnTo>
                  <a:lnTo>
                    <a:pt x="403" y="348"/>
                  </a:lnTo>
                  <a:close/>
                  <a:moveTo>
                    <a:pt x="305" y="334"/>
                  </a:moveTo>
                  <a:lnTo>
                    <a:pt x="263" y="334"/>
                  </a:lnTo>
                  <a:lnTo>
                    <a:pt x="282" y="356"/>
                  </a:lnTo>
                  <a:lnTo>
                    <a:pt x="269" y="364"/>
                  </a:lnTo>
                  <a:lnTo>
                    <a:pt x="259" y="374"/>
                  </a:lnTo>
                  <a:lnTo>
                    <a:pt x="252" y="384"/>
                  </a:lnTo>
                  <a:lnTo>
                    <a:pt x="247" y="394"/>
                  </a:lnTo>
                  <a:lnTo>
                    <a:pt x="256" y="398"/>
                  </a:lnTo>
                  <a:lnTo>
                    <a:pt x="265" y="400"/>
                  </a:lnTo>
                  <a:lnTo>
                    <a:pt x="275" y="400"/>
                  </a:lnTo>
                  <a:lnTo>
                    <a:pt x="284" y="376"/>
                  </a:lnTo>
                  <a:lnTo>
                    <a:pt x="311" y="376"/>
                  </a:lnTo>
                  <a:lnTo>
                    <a:pt x="310" y="374"/>
                  </a:lnTo>
                  <a:lnTo>
                    <a:pt x="299" y="364"/>
                  </a:lnTo>
                  <a:lnTo>
                    <a:pt x="286" y="356"/>
                  </a:lnTo>
                  <a:lnTo>
                    <a:pt x="305" y="334"/>
                  </a:lnTo>
                  <a:close/>
                  <a:moveTo>
                    <a:pt x="311" y="376"/>
                  </a:moveTo>
                  <a:lnTo>
                    <a:pt x="284" y="376"/>
                  </a:lnTo>
                  <a:lnTo>
                    <a:pt x="294" y="400"/>
                  </a:lnTo>
                  <a:lnTo>
                    <a:pt x="304" y="400"/>
                  </a:lnTo>
                  <a:lnTo>
                    <a:pt x="313" y="398"/>
                  </a:lnTo>
                  <a:lnTo>
                    <a:pt x="322" y="394"/>
                  </a:lnTo>
                  <a:lnTo>
                    <a:pt x="317" y="384"/>
                  </a:lnTo>
                  <a:lnTo>
                    <a:pt x="311" y="376"/>
                  </a:lnTo>
                  <a:close/>
                  <a:moveTo>
                    <a:pt x="150" y="292"/>
                  </a:moveTo>
                  <a:lnTo>
                    <a:pt x="135" y="292"/>
                  </a:lnTo>
                  <a:lnTo>
                    <a:pt x="118" y="294"/>
                  </a:lnTo>
                  <a:lnTo>
                    <a:pt x="102" y="294"/>
                  </a:lnTo>
                  <a:lnTo>
                    <a:pt x="89" y="296"/>
                  </a:lnTo>
                  <a:lnTo>
                    <a:pt x="75" y="298"/>
                  </a:lnTo>
                  <a:lnTo>
                    <a:pt x="61" y="304"/>
                  </a:lnTo>
                  <a:lnTo>
                    <a:pt x="46" y="312"/>
                  </a:lnTo>
                  <a:lnTo>
                    <a:pt x="34" y="324"/>
                  </a:lnTo>
                  <a:lnTo>
                    <a:pt x="22" y="346"/>
                  </a:lnTo>
                  <a:lnTo>
                    <a:pt x="12" y="366"/>
                  </a:lnTo>
                  <a:lnTo>
                    <a:pt x="4" y="386"/>
                  </a:lnTo>
                  <a:lnTo>
                    <a:pt x="0" y="398"/>
                  </a:lnTo>
                  <a:lnTo>
                    <a:pt x="155" y="322"/>
                  </a:lnTo>
                  <a:lnTo>
                    <a:pt x="153" y="312"/>
                  </a:lnTo>
                  <a:lnTo>
                    <a:pt x="151" y="302"/>
                  </a:lnTo>
                  <a:lnTo>
                    <a:pt x="150" y="292"/>
                  </a:lnTo>
                  <a:close/>
                  <a:moveTo>
                    <a:pt x="434" y="292"/>
                  </a:moveTo>
                  <a:lnTo>
                    <a:pt x="419" y="292"/>
                  </a:lnTo>
                  <a:lnTo>
                    <a:pt x="419" y="302"/>
                  </a:lnTo>
                  <a:lnTo>
                    <a:pt x="417" y="312"/>
                  </a:lnTo>
                  <a:lnTo>
                    <a:pt x="414" y="322"/>
                  </a:lnTo>
                  <a:lnTo>
                    <a:pt x="569" y="398"/>
                  </a:lnTo>
                  <a:lnTo>
                    <a:pt x="564" y="386"/>
                  </a:lnTo>
                  <a:lnTo>
                    <a:pt x="557" y="366"/>
                  </a:lnTo>
                  <a:lnTo>
                    <a:pt x="547" y="346"/>
                  </a:lnTo>
                  <a:lnTo>
                    <a:pt x="535" y="324"/>
                  </a:lnTo>
                  <a:lnTo>
                    <a:pt x="523" y="312"/>
                  </a:lnTo>
                  <a:lnTo>
                    <a:pt x="508" y="304"/>
                  </a:lnTo>
                  <a:lnTo>
                    <a:pt x="494" y="298"/>
                  </a:lnTo>
                  <a:lnTo>
                    <a:pt x="480" y="296"/>
                  </a:lnTo>
                  <a:lnTo>
                    <a:pt x="468" y="294"/>
                  </a:lnTo>
                  <a:lnTo>
                    <a:pt x="451" y="294"/>
                  </a:lnTo>
                  <a:lnTo>
                    <a:pt x="434" y="292"/>
                  </a:lnTo>
                  <a:close/>
                  <a:moveTo>
                    <a:pt x="239" y="348"/>
                  </a:moveTo>
                  <a:lnTo>
                    <a:pt x="219" y="348"/>
                  </a:lnTo>
                  <a:lnTo>
                    <a:pt x="209" y="374"/>
                  </a:lnTo>
                  <a:lnTo>
                    <a:pt x="216" y="380"/>
                  </a:lnTo>
                  <a:lnTo>
                    <a:pt x="224" y="384"/>
                  </a:lnTo>
                  <a:lnTo>
                    <a:pt x="233" y="388"/>
                  </a:lnTo>
                  <a:lnTo>
                    <a:pt x="236" y="378"/>
                  </a:lnTo>
                  <a:lnTo>
                    <a:pt x="239" y="366"/>
                  </a:lnTo>
                  <a:lnTo>
                    <a:pt x="239" y="350"/>
                  </a:lnTo>
                  <a:lnTo>
                    <a:pt x="239" y="348"/>
                  </a:lnTo>
                  <a:close/>
                  <a:moveTo>
                    <a:pt x="366" y="330"/>
                  </a:moveTo>
                  <a:lnTo>
                    <a:pt x="351" y="330"/>
                  </a:lnTo>
                  <a:lnTo>
                    <a:pt x="336" y="334"/>
                  </a:lnTo>
                  <a:lnTo>
                    <a:pt x="305" y="334"/>
                  </a:lnTo>
                  <a:lnTo>
                    <a:pt x="334" y="336"/>
                  </a:lnTo>
                  <a:lnTo>
                    <a:pt x="330" y="350"/>
                  </a:lnTo>
                  <a:lnTo>
                    <a:pt x="330" y="366"/>
                  </a:lnTo>
                  <a:lnTo>
                    <a:pt x="333" y="378"/>
                  </a:lnTo>
                  <a:lnTo>
                    <a:pt x="336" y="388"/>
                  </a:lnTo>
                  <a:lnTo>
                    <a:pt x="345" y="384"/>
                  </a:lnTo>
                  <a:lnTo>
                    <a:pt x="353" y="380"/>
                  </a:lnTo>
                  <a:lnTo>
                    <a:pt x="360" y="374"/>
                  </a:lnTo>
                  <a:lnTo>
                    <a:pt x="350" y="348"/>
                  </a:lnTo>
                  <a:lnTo>
                    <a:pt x="383" y="348"/>
                  </a:lnTo>
                  <a:lnTo>
                    <a:pt x="385" y="344"/>
                  </a:lnTo>
                  <a:lnTo>
                    <a:pt x="389" y="336"/>
                  </a:lnTo>
                  <a:lnTo>
                    <a:pt x="379" y="332"/>
                  </a:lnTo>
                  <a:lnTo>
                    <a:pt x="366" y="330"/>
                  </a:lnTo>
                  <a:close/>
                  <a:moveTo>
                    <a:pt x="217" y="330"/>
                  </a:moveTo>
                  <a:lnTo>
                    <a:pt x="203" y="330"/>
                  </a:lnTo>
                  <a:lnTo>
                    <a:pt x="190" y="332"/>
                  </a:lnTo>
                  <a:lnTo>
                    <a:pt x="180" y="336"/>
                  </a:lnTo>
                  <a:lnTo>
                    <a:pt x="184" y="344"/>
                  </a:lnTo>
                  <a:lnTo>
                    <a:pt x="189" y="352"/>
                  </a:lnTo>
                  <a:lnTo>
                    <a:pt x="195" y="360"/>
                  </a:lnTo>
                  <a:lnTo>
                    <a:pt x="219" y="348"/>
                  </a:lnTo>
                  <a:lnTo>
                    <a:pt x="239" y="348"/>
                  </a:lnTo>
                  <a:lnTo>
                    <a:pt x="235" y="336"/>
                  </a:lnTo>
                  <a:lnTo>
                    <a:pt x="263" y="334"/>
                  </a:lnTo>
                  <a:lnTo>
                    <a:pt x="336" y="334"/>
                  </a:lnTo>
                  <a:lnTo>
                    <a:pt x="336" y="332"/>
                  </a:lnTo>
                  <a:lnTo>
                    <a:pt x="232" y="332"/>
                  </a:lnTo>
                  <a:lnTo>
                    <a:pt x="217" y="330"/>
                  </a:lnTo>
                  <a:close/>
                  <a:moveTo>
                    <a:pt x="383" y="348"/>
                  </a:moveTo>
                  <a:lnTo>
                    <a:pt x="350" y="348"/>
                  </a:lnTo>
                  <a:lnTo>
                    <a:pt x="374" y="360"/>
                  </a:lnTo>
                  <a:lnTo>
                    <a:pt x="380" y="352"/>
                  </a:lnTo>
                  <a:lnTo>
                    <a:pt x="383" y="348"/>
                  </a:lnTo>
                  <a:close/>
                  <a:moveTo>
                    <a:pt x="243" y="286"/>
                  </a:moveTo>
                  <a:lnTo>
                    <a:pt x="213" y="286"/>
                  </a:lnTo>
                  <a:lnTo>
                    <a:pt x="233" y="304"/>
                  </a:lnTo>
                  <a:lnTo>
                    <a:pt x="232" y="332"/>
                  </a:lnTo>
                  <a:lnTo>
                    <a:pt x="336" y="332"/>
                  </a:lnTo>
                  <a:lnTo>
                    <a:pt x="335" y="326"/>
                  </a:lnTo>
                  <a:lnTo>
                    <a:pt x="268" y="326"/>
                  </a:lnTo>
                  <a:lnTo>
                    <a:pt x="243" y="302"/>
                  </a:lnTo>
                  <a:lnTo>
                    <a:pt x="243" y="286"/>
                  </a:lnTo>
                  <a:close/>
                  <a:moveTo>
                    <a:pt x="335" y="242"/>
                  </a:moveTo>
                  <a:lnTo>
                    <a:pt x="302" y="242"/>
                  </a:lnTo>
                  <a:lnTo>
                    <a:pt x="326" y="266"/>
                  </a:lnTo>
                  <a:lnTo>
                    <a:pt x="326" y="302"/>
                  </a:lnTo>
                  <a:lnTo>
                    <a:pt x="302" y="326"/>
                  </a:lnTo>
                  <a:lnTo>
                    <a:pt x="335" y="326"/>
                  </a:lnTo>
                  <a:lnTo>
                    <a:pt x="335" y="304"/>
                  </a:lnTo>
                  <a:lnTo>
                    <a:pt x="356" y="286"/>
                  </a:lnTo>
                  <a:lnTo>
                    <a:pt x="381" y="286"/>
                  </a:lnTo>
                  <a:lnTo>
                    <a:pt x="376" y="284"/>
                  </a:lnTo>
                  <a:lnTo>
                    <a:pt x="381" y="282"/>
                  </a:lnTo>
                  <a:lnTo>
                    <a:pt x="356" y="282"/>
                  </a:lnTo>
                  <a:lnTo>
                    <a:pt x="335" y="262"/>
                  </a:lnTo>
                  <a:lnTo>
                    <a:pt x="335" y="242"/>
                  </a:lnTo>
                  <a:close/>
                  <a:moveTo>
                    <a:pt x="174" y="246"/>
                  </a:moveTo>
                  <a:lnTo>
                    <a:pt x="171" y="256"/>
                  </a:lnTo>
                  <a:lnTo>
                    <a:pt x="169" y="264"/>
                  </a:lnTo>
                  <a:lnTo>
                    <a:pt x="168" y="274"/>
                  </a:lnTo>
                  <a:lnTo>
                    <a:pt x="193" y="284"/>
                  </a:lnTo>
                  <a:lnTo>
                    <a:pt x="168" y="294"/>
                  </a:lnTo>
                  <a:lnTo>
                    <a:pt x="169" y="304"/>
                  </a:lnTo>
                  <a:lnTo>
                    <a:pt x="171" y="312"/>
                  </a:lnTo>
                  <a:lnTo>
                    <a:pt x="174" y="322"/>
                  </a:lnTo>
                  <a:lnTo>
                    <a:pt x="184" y="316"/>
                  </a:lnTo>
                  <a:lnTo>
                    <a:pt x="195" y="310"/>
                  </a:lnTo>
                  <a:lnTo>
                    <a:pt x="205" y="300"/>
                  </a:lnTo>
                  <a:lnTo>
                    <a:pt x="213" y="286"/>
                  </a:lnTo>
                  <a:lnTo>
                    <a:pt x="243" y="286"/>
                  </a:lnTo>
                  <a:lnTo>
                    <a:pt x="243" y="282"/>
                  </a:lnTo>
                  <a:lnTo>
                    <a:pt x="213" y="282"/>
                  </a:lnTo>
                  <a:lnTo>
                    <a:pt x="205" y="268"/>
                  </a:lnTo>
                  <a:lnTo>
                    <a:pt x="195" y="258"/>
                  </a:lnTo>
                  <a:lnTo>
                    <a:pt x="184" y="252"/>
                  </a:lnTo>
                  <a:lnTo>
                    <a:pt x="174" y="246"/>
                  </a:lnTo>
                  <a:close/>
                  <a:moveTo>
                    <a:pt x="381" y="286"/>
                  </a:moveTo>
                  <a:lnTo>
                    <a:pt x="356" y="286"/>
                  </a:lnTo>
                  <a:lnTo>
                    <a:pt x="363" y="300"/>
                  </a:lnTo>
                  <a:lnTo>
                    <a:pt x="374" y="310"/>
                  </a:lnTo>
                  <a:lnTo>
                    <a:pt x="385" y="316"/>
                  </a:lnTo>
                  <a:lnTo>
                    <a:pt x="395" y="322"/>
                  </a:lnTo>
                  <a:lnTo>
                    <a:pt x="398" y="312"/>
                  </a:lnTo>
                  <a:lnTo>
                    <a:pt x="400" y="304"/>
                  </a:lnTo>
                  <a:lnTo>
                    <a:pt x="401" y="294"/>
                  </a:lnTo>
                  <a:lnTo>
                    <a:pt x="381" y="286"/>
                  </a:lnTo>
                  <a:close/>
                  <a:moveTo>
                    <a:pt x="336" y="236"/>
                  </a:moveTo>
                  <a:lnTo>
                    <a:pt x="232" y="236"/>
                  </a:lnTo>
                  <a:lnTo>
                    <a:pt x="233" y="262"/>
                  </a:lnTo>
                  <a:lnTo>
                    <a:pt x="213" y="282"/>
                  </a:lnTo>
                  <a:lnTo>
                    <a:pt x="243" y="282"/>
                  </a:lnTo>
                  <a:lnTo>
                    <a:pt x="243" y="266"/>
                  </a:lnTo>
                  <a:lnTo>
                    <a:pt x="268" y="242"/>
                  </a:lnTo>
                  <a:lnTo>
                    <a:pt x="335" y="242"/>
                  </a:lnTo>
                  <a:lnTo>
                    <a:pt x="336" y="236"/>
                  </a:lnTo>
                  <a:close/>
                  <a:moveTo>
                    <a:pt x="395" y="246"/>
                  </a:moveTo>
                  <a:lnTo>
                    <a:pt x="385" y="252"/>
                  </a:lnTo>
                  <a:lnTo>
                    <a:pt x="374" y="258"/>
                  </a:lnTo>
                  <a:lnTo>
                    <a:pt x="364" y="268"/>
                  </a:lnTo>
                  <a:lnTo>
                    <a:pt x="356" y="282"/>
                  </a:lnTo>
                  <a:lnTo>
                    <a:pt x="381" y="282"/>
                  </a:lnTo>
                  <a:lnTo>
                    <a:pt x="401" y="274"/>
                  </a:lnTo>
                  <a:lnTo>
                    <a:pt x="400" y="264"/>
                  </a:lnTo>
                  <a:lnTo>
                    <a:pt x="398" y="256"/>
                  </a:lnTo>
                  <a:lnTo>
                    <a:pt x="395" y="246"/>
                  </a:lnTo>
                  <a:close/>
                  <a:moveTo>
                    <a:pt x="0" y="170"/>
                  </a:moveTo>
                  <a:lnTo>
                    <a:pt x="4" y="182"/>
                  </a:lnTo>
                  <a:lnTo>
                    <a:pt x="12" y="202"/>
                  </a:lnTo>
                  <a:lnTo>
                    <a:pt x="22" y="222"/>
                  </a:lnTo>
                  <a:lnTo>
                    <a:pt x="34" y="244"/>
                  </a:lnTo>
                  <a:lnTo>
                    <a:pt x="46" y="258"/>
                  </a:lnTo>
                  <a:lnTo>
                    <a:pt x="61" y="266"/>
                  </a:lnTo>
                  <a:lnTo>
                    <a:pt x="75" y="270"/>
                  </a:lnTo>
                  <a:lnTo>
                    <a:pt x="89" y="272"/>
                  </a:lnTo>
                  <a:lnTo>
                    <a:pt x="102" y="274"/>
                  </a:lnTo>
                  <a:lnTo>
                    <a:pt x="118" y="274"/>
                  </a:lnTo>
                  <a:lnTo>
                    <a:pt x="135" y="276"/>
                  </a:lnTo>
                  <a:lnTo>
                    <a:pt x="150" y="276"/>
                  </a:lnTo>
                  <a:lnTo>
                    <a:pt x="151" y="266"/>
                  </a:lnTo>
                  <a:lnTo>
                    <a:pt x="153" y="256"/>
                  </a:lnTo>
                  <a:lnTo>
                    <a:pt x="155" y="246"/>
                  </a:lnTo>
                  <a:lnTo>
                    <a:pt x="0" y="170"/>
                  </a:lnTo>
                  <a:close/>
                  <a:moveTo>
                    <a:pt x="569" y="170"/>
                  </a:moveTo>
                  <a:lnTo>
                    <a:pt x="414" y="246"/>
                  </a:lnTo>
                  <a:lnTo>
                    <a:pt x="417" y="256"/>
                  </a:lnTo>
                  <a:lnTo>
                    <a:pt x="419" y="266"/>
                  </a:lnTo>
                  <a:lnTo>
                    <a:pt x="419" y="276"/>
                  </a:lnTo>
                  <a:lnTo>
                    <a:pt x="434" y="276"/>
                  </a:lnTo>
                  <a:lnTo>
                    <a:pt x="451" y="274"/>
                  </a:lnTo>
                  <a:lnTo>
                    <a:pt x="468" y="274"/>
                  </a:lnTo>
                  <a:lnTo>
                    <a:pt x="480" y="272"/>
                  </a:lnTo>
                  <a:lnTo>
                    <a:pt x="494" y="270"/>
                  </a:lnTo>
                  <a:lnTo>
                    <a:pt x="508" y="266"/>
                  </a:lnTo>
                  <a:lnTo>
                    <a:pt x="523" y="258"/>
                  </a:lnTo>
                  <a:lnTo>
                    <a:pt x="535" y="244"/>
                  </a:lnTo>
                  <a:lnTo>
                    <a:pt x="547" y="222"/>
                  </a:lnTo>
                  <a:lnTo>
                    <a:pt x="557" y="202"/>
                  </a:lnTo>
                  <a:lnTo>
                    <a:pt x="565" y="182"/>
                  </a:lnTo>
                  <a:lnTo>
                    <a:pt x="569" y="170"/>
                  </a:lnTo>
                  <a:close/>
                  <a:moveTo>
                    <a:pt x="196" y="208"/>
                  </a:moveTo>
                  <a:lnTo>
                    <a:pt x="189" y="216"/>
                  </a:lnTo>
                  <a:lnTo>
                    <a:pt x="184" y="224"/>
                  </a:lnTo>
                  <a:lnTo>
                    <a:pt x="180" y="232"/>
                  </a:lnTo>
                  <a:lnTo>
                    <a:pt x="190" y="236"/>
                  </a:lnTo>
                  <a:lnTo>
                    <a:pt x="203" y="238"/>
                  </a:lnTo>
                  <a:lnTo>
                    <a:pt x="217" y="238"/>
                  </a:lnTo>
                  <a:lnTo>
                    <a:pt x="232" y="236"/>
                  </a:lnTo>
                  <a:lnTo>
                    <a:pt x="336" y="236"/>
                  </a:lnTo>
                  <a:lnTo>
                    <a:pt x="336" y="234"/>
                  </a:lnTo>
                  <a:lnTo>
                    <a:pt x="263" y="234"/>
                  </a:lnTo>
                  <a:lnTo>
                    <a:pt x="236" y="232"/>
                  </a:lnTo>
                  <a:lnTo>
                    <a:pt x="239" y="220"/>
                  </a:lnTo>
                  <a:lnTo>
                    <a:pt x="220" y="220"/>
                  </a:lnTo>
                  <a:lnTo>
                    <a:pt x="196" y="208"/>
                  </a:lnTo>
                  <a:close/>
                  <a:moveTo>
                    <a:pt x="336" y="180"/>
                  </a:moveTo>
                  <a:lnTo>
                    <a:pt x="332" y="190"/>
                  </a:lnTo>
                  <a:lnTo>
                    <a:pt x="330" y="202"/>
                  </a:lnTo>
                  <a:lnTo>
                    <a:pt x="330" y="218"/>
                  </a:lnTo>
                  <a:lnTo>
                    <a:pt x="333" y="232"/>
                  </a:lnTo>
                  <a:lnTo>
                    <a:pt x="305" y="234"/>
                  </a:lnTo>
                  <a:lnTo>
                    <a:pt x="336" y="234"/>
                  </a:lnTo>
                  <a:lnTo>
                    <a:pt x="351" y="238"/>
                  </a:lnTo>
                  <a:lnTo>
                    <a:pt x="366" y="238"/>
                  </a:lnTo>
                  <a:lnTo>
                    <a:pt x="379" y="236"/>
                  </a:lnTo>
                  <a:lnTo>
                    <a:pt x="389" y="232"/>
                  </a:lnTo>
                  <a:lnTo>
                    <a:pt x="385" y="224"/>
                  </a:lnTo>
                  <a:lnTo>
                    <a:pt x="382" y="220"/>
                  </a:lnTo>
                  <a:lnTo>
                    <a:pt x="349" y="220"/>
                  </a:lnTo>
                  <a:lnTo>
                    <a:pt x="360" y="194"/>
                  </a:lnTo>
                  <a:lnTo>
                    <a:pt x="353" y="188"/>
                  </a:lnTo>
                  <a:lnTo>
                    <a:pt x="345" y="184"/>
                  </a:lnTo>
                  <a:lnTo>
                    <a:pt x="336" y="180"/>
                  </a:lnTo>
                  <a:close/>
                  <a:moveTo>
                    <a:pt x="275" y="168"/>
                  </a:moveTo>
                  <a:lnTo>
                    <a:pt x="265" y="168"/>
                  </a:lnTo>
                  <a:lnTo>
                    <a:pt x="256" y="170"/>
                  </a:lnTo>
                  <a:lnTo>
                    <a:pt x="247" y="174"/>
                  </a:lnTo>
                  <a:lnTo>
                    <a:pt x="252" y="184"/>
                  </a:lnTo>
                  <a:lnTo>
                    <a:pt x="259" y="194"/>
                  </a:lnTo>
                  <a:lnTo>
                    <a:pt x="269" y="204"/>
                  </a:lnTo>
                  <a:lnTo>
                    <a:pt x="282" y="212"/>
                  </a:lnTo>
                  <a:lnTo>
                    <a:pt x="263" y="234"/>
                  </a:lnTo>
                  <a:lnTo>
                    <a:pt x="305" y="234"/>
                  </a:lnTo>
                  <a:lnTo>
                    <a:pt x="286" y="212"/>
                  </a:lnTo>
                  <a:lnTo>
                    <a:pt x="300" y="204"/>
                  </a:lnTo>
                  <a:lnTo>
                    <a:pt x="310" y="194"/>
                  </a:lnTo>
                  <a:lnTo>
                    <a:pt x="311" y="192"/>
                  </a:lnTo>
                  <a:lnTo>
                    <a:pt x="284" y="192"/>
                  </a:lnTo>
                  <a:lnTo>
                    <a:pt x="275" y="168"/>
                  </a:lnTo>
                  <a:close/>
                  <a:moveTo>
                    <a:pt x="97" y="134"/>
                  </a:moveTo>
                  <a:lnTo>
                    <a:pt x="78" y="136"/>
                  </a:lnTo>
                  <a:lnTo>
                    <a:pt x="56" y="142"/>
                  </a:lnTo>
                  <a:lnTo>
                    <a:pt x="34" y="150"/>
                  </a:lnTo>
                  <a:lnTo>
                    <a:pt x="15" y="158"/>
                  </a:lnTo>
                  <a:lnTo>
                    <a:pt x="2" y="164"/>
                  </a:lnTo>
                  <a:lnTo>
                    <a:pt x="167" y="220"/>
                  </a:lnTo>
                  <a:lnTo>
                    <a:pt x="171" y="210"/>
                  </a:lnTo>
                  <a:lnTo>
                    <a:pt x="177" y="202"/>
                  </a:lnTo>
                  <a:lnTo>
                    <a:pt x="184" y="194"/>
                  </a:lnTo>
                  <a:lnTo>
                    <a:pt x="173" y="184"/>
                  </a:lnTo>
                  <a:lnTo>
                    <a:pt x="160" y="174"/>
                  </a:lnTo>
                  <a:lnTo>
                    <a:pt x="147" y="162"/>
                  </a:lnTo>
                  <a:lnTo>
                    <a:pt x="138" y="154"/>
                  </a:lnTo>
                  <a:lnTo>
                    <a:pt x="126" y="146"/>
                  </a:lnTo>
                  <a:lnTo>
                    <a:pt x="113" y="140"/>
                  </a:lnTo>
                  <a:lnTo>
                    <a:pt x="97" y="134"/>
                  </a:lnTo>
                  <a:close/>
                  <a:moveTo>
                    <a:pt x="233" y="180"/>
                  </a:moveTo>
                  <a:lnTo>
                    <a:pt x="224" y="184"/>
                  </a:lnTo>
                  <a:lnTo>
                    <a:pt x="216" y="188"/>
                  </a:lnTo>
                  <a:lnTo>
                    <a:pt x="209" y="196"/>
                  </a:lnTo>
                  <a:lnTo>
                    <a:pt x="220" y="220"/>
                  </a:lnTo>
                  <a:lnTo>
                    <a:pt x="239" y="220"/>
                  </a:lnTo>
                  <a:lnTo>
                    <a:pt x="239" y="218"/>
                  </a:lnTo>
                  <a:lnTo>
                    <a:pt x="239" y="202"/>
                  </a:lnTo>
                  <a:lnTo>
                    <a:pt x="236" y="190"/>
                  </a:lnTo>
                  <a:lnTo>
                    <a:pt x="233" y="180"/>
                  </a:lnTo>
                  <a:close/>
                  <a:moveTo>
                    <a:pt x="374" y="208"/>
                  </a:moveTo>
                  <a:lnTo>
                    <a:pt x="349" y="220"/>
                  </a:lnTo>
                  <a:lnTo>
                    <a:pt x="382" y="220"/>
                  </a:lnTo>
                  <a:lnTo>
                    <a:pt x="380" y="216"/>
                  </a:lnTo>
                  <a:lnTo>
                    <a:pt x="374" y="208"/>
                  </a:lnTo>
                  <a:close/>
                  <a:moveTo>
                    <a:pt x="472" y="134"/>
                  </a:moveTo>
                  <a:lnTo>
                    <a:pt x="456" y="140"/>
                  </a:lnTo>
                  <a:lnTo>
                    <a:pt x="443" y="146"/>
                  </a:lnTo>
                  <a:lnTo>
                    <a:pt x="431" y="154"/>
                  </a:lnTo>
                  <a:lnTo>
                    <a:pt x="422" y="162"/>
                  </a:lnTo>
                  <a:lnTo>
                    <a:pt x="409" y="174"/>
                  </a:lnTo>
                  <a:lnTo>
                    <a:pt x="396" y="184"/>
                  </a:lnTo>
                  <a:lnTo>
                    <a:pt x="385" y="194"/>
                  </a:lnTo>
                  <a:lnTo>
                    <a:pt x="392" y="202"/>
                  </a:lnTo>
                  <a:lnTo>
                    <a:pt x="398" y="210"/>
                  </a:lnTo>
                  <a:lnTo>
                    <a:pt x="403" y="220"/>
                  </a:lnTo>
                  <a:lnTo>
                    <a:pt x="567" y="164"/>
                  </a:lnTo>
                  <a:lnTo>
                    <a:pt x="554" y="158"/>
                  </a:lnTo>
                  <a:lnTo>
                    <a:pt x="535" y="150"/>
                  </a:lnTo>
                  <a:lnTo>
                    <a:pt x="513" y="142"/>
                  </a:lnTo>
                  <a:lnTo>
                    <a:pt x="491" y="136"/>
                  </a:lnTo>
                  <a:lnTo>
                    <a:pt x="472" y="134"/>
                  </a:lnTo>
                  <a:close/>
                  <a:moveTo>
                    <a:pt x="304" y="168"/>
                  </a:moveTo>
                  <a:lnTo>
                    <a:pt x="294" y="168"/>
                  </a:lnTo>
                  <a:lnTo>
                    <a:pt x="284" y="192"/>
                  </a:lnTo>
                  <a:lnTo>
                    <a:pt x="311" y="192"/>
                  </a:lnTo>
                  <a:lnTo>
                    <a:pt x="317" y="184"/>
                  </a:lnTo>
                  <a:lnTo>
                    <a:pt x="322" y="174"/>
                  </a:lnTo>
                  <a:lnTo>
                    <a:pt x="313" y="170"/>
                  </a:lnTo>
                  <a:lnTo>
                    <a:pt x="304" y="168"/>
                  </a:lnTo>
                  <a:close/>
                  <a:moveTo>
                    <a:pt x="164" y="2"/>
                  </a:moveTo>
                  <a:lnTo>
                    <a:pt x="158" y="14"/>
                  </a:lnTo>
                  <a:lnTo>
                    <a:pt x="150" y="34"/>
                  </a:lnTo>
                  <a:lnTo>
                    <a:pt x="142" y="56"/>
                  </a:lnTo>
                  <a:lnTo>
                    <a:pt x="136" y="78"/>
                  </a:lnTo>
                  <a:lnTo>
                    <a:pt x="135" y="96"/>
                  </a:lnTo>
                  <a:lnTo>
                    <a:pt x="140" y="112"/>
                  </a:lnTo>
                  <a:lnTo>
                    <a:pt x="147" y="126"/>
                  </a:lnTo>
                  <a:lnTo>
                    <a:pt x="155" y="138"/>
                  </a:lnTo>
                  <a:lnTo>
                    <a:pt x="163" y="148"/>
                  </a:lnTo>
                  <a:lnTo>
                    <a:pt x="174" y="160"/>
                  </a:lnTo>
                  <a:lnTo>
                    <a:pt x="185" y="172"/>
                  </a:lnTo>
                  <a:lnTo>
                    <a:pt x="195" y="184"/>
                  </a:lnTo>
                  <a:lnTo>
                    <a:pt x="203" y="176"/>
                  </a:lnTo>
                  <a:lnTo>
                    <a:pt x="211" y="170"/>
                  </a:lnTo>
                  <a:lnTo>
                    <a:pt x="220" y="166"/>
                  </a:lnTo>
                  <a:lnTo>
                    <a:pt x="164" y="2"/>
                  </a:lnTo>
                  <a:close/>
                  <a:moveTo>
                    <a:pt x="405" y="2"/>
                  </a:moveTo>
                  <a:lnTo>
                    <a:pt x="349" y="166"/>
                  </a:lnTo>
                  <a:lnTo>
                    <a:pt x="358" y="170"/>
                  </a:lnTo>
                  <a:lnTo>
                    <a:pt x="366" y="176"/>
                  </a:lnTo>
                  <a:lnTo>
                    <a:pt x="374" y="184"/>
                  </a:lnTo>
                  <a:lnTo>
                    <a:pt x="384" y="172"/>
                  </a:lnTo>
                  <a:lnTo>
                    <a:pt x="395" y="160"/>
                  </a:lnTo>
                  <a:lnTo>
                    <a:pt x="406" y="148"/>
                  </a:lnTo>
                  <a:lnTo>
                    <a:pt x="414" y="138"/>
                  </a:lnTo>
                  <a:lnTo>
                    <a:pt x="422" y="126"/>
                  </a:lnTo>
                  <a:lnTo>
                    <a:pt x="429" y="112"/>
                  </a:lnTo>
                  <a:lnTo>
                    <a:pt x="434" y="96"/>
                  </a:lnTo>
                  <a:lnTo>
                    <a:pt x="433" y="78"/>
                  </a:lnTo>
                  <a:lnTo>
                    <a:pt x="427" y="56"/>
                  </a:lnTo>
                  <a:lnTo>
                    <a:pt x="419" y="32"/>
                  </a:lnTo>
                  <a:lnTo>
                    <a:pt x="411" y="14"/>
                  </a:lnTo>
                  <a:lnTo>
                    <a:pt x="405" y="2"/>
                  </a:lnTo>
                  <a:close/>
                  <a:moveTo>
                    <a:pt x="170" y="0"/>
                  </a:moveTo>
                  <a:lnTo>
                    <a:pt x="247" y="154"/>
                  </a:lnTo>
                  <a:lnTo>
                    <a:pt x="266" y="150"/>
                  </a:lnTo>
                  <a:lnTo>
                    <a:pt x="276" y="150"/>
                  </a:lnTo>
                  <a:lnTo>
                    <a:pt x="276" y="134"/>
                  </a:lnTo>
                  <a:lnTo>
                    <a:pt x="275" y="118"/>
                  </a:lnTo>
                  <a:lnTo>
                    <a:pt x="274" y="102"/>
                  </a:lnTo>
                  <a:lnTo>
                    <a:pt x="272" y="88"/>
                  </a:lnTo>
                  <a:lnTo>
                    <a:pt x="270" y="74"/>
                  </a:lnTo>
                  <a:lnTo>
                    <a:pt x="265" y="60"/>
                  </a:lnTo>
                  <a:lnTo>
                    <a:pt x="257" y="46"/>
                  </a:lnTo>
                  <a:lnTo>
                    <a:pt x="244" y="34"/>
                  </a:lnTo>
                  <a:lnTo>
                    <a:pt x="223" y="22"/>
                  </a:lnTo>
                  <a:lnTo>
                    <a:pt x="202" y="12"/>
                  </a:lnTo>
                  <a:lnTo>
                    <a:pt x="183" y="4"/>
                  </a:lnTo>
                  <a:lnTo>
                    <a:pt x="170" y="0"/>
                  </a:lnTo>
                  <a:close/>
                  <a:moveTo>
                    <a:pt x="399" y="0"/>
                  </a:moveTo>
                  <a:lnTo>
                    <a:pt x="386" y="4"/>
                  </a:lnTo>
                  <a:lnTo>
                    <a:pt x="367" y="12"/>
                  </a:lnTo>
                  <a:lnTo>
                    <a:pt x="346" y="22"/>
                  </a:lnTo>
                  <a:lnTo>
                    <a:pt x="325" y="34"/>
                  </a:lnTo>
                  <a:lnTo>
                    <a:pt x="311" y="46"/>
                  </a:lnTo>
                  <a:lnTo>
                    <a:pt x="304" y="60"/>
                  </a:lnTo>
                  <a:lnTo>
                    <a:pt x="299" y="74"/>
                  </a:lnTo>
                  <a:lnTo>
                    <a:pt x="297" y="88"/>
                  </a:lnTo>
                  <a:lnTo>
                    <a:pt x="295" y="102"/>
                  </a:lnTo>
                  <a:lnTo>
                    <a:pt x="294" y="118"/>
                  </a:lnTo>
                  <a:lnTo>
                    <a:pt x="293" y="134"/>
                  </a:lnTo>
                  <a:lnTo>
                    <a:pt x="293" y="150"/>
                  </a:lnTo>
                  <a:lnTo>
                    <a:pt x="303" y="150"/>
                  </a:lnTo>
                  <a:lnTo>
                    <a:pt x="322" y="15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073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6030D-24F7-4665-8626-535623B8D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463826"/>
            <a:ext cx="10015331" cy="5845534"/>
          </a:xfrm>
        </p:spPr>
        <p:txBody>
          <a:bodyPr>
            <a:norm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Alai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Darwaza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‘treasure-gem’ of Indo-Islamic architecture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Gateway of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Quwwatul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 Mosque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Locates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Qutub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Complex of Delhi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square hall with a single dome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outstanding features of Alai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Darwaza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its horse-shoe shaped arches and its dome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These are the first true arch and true dome in India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Constructed in red sand stone and decorated in white marbles with calligraphic inscription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4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0FDEF-2FBB-41A4-8046-99590E256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441807"/>
            <a:ext cx="9970478" cy="61616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Horese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-Shoe shaped arches            calligraphy          Dome</a:t>
            </a:r>
          </a:p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ALAI DARWAZA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C77C9034-2E8C-4B50-91F0-DC7CD1AD5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79" y="441807"/>
            <a:ext cx="10291841" cy="509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27F4C1-6FA8-4DC9-96CF-562D7B1EFBBF}"/>
              </a:ext>
            </a:extLst>
          </p:cNvPr>
          <p:cNvCxnSpPr/>
          <p:nvPr/>
        </p:nvCxnSpPr>
        <p:spPr>
          <a:xfrm flipH="1">
            <a:off x="3114259" y="2990168"/>
            <a:ext cx="2054087" cy="2584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FC05F94-9D04-4BC9-B96A-8F5D50D319B1}"/>
              </a:ext>
            </a:extLst>
          </p:cNvPr>
          <p:cNvCxnSpPr/>
          <p:nvPr/>
        </p:nvCxnSpPr>
        <p:spPr>
          <a:xfrm>
            <a:off x="6838122" y="1457739"/>
            <a:ext cx="2199861" cy="4293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8F5C58-C13C-4188-AF57-9029D199316A}"/>
              </a:ext>
            </a:extLst>
          </p:cNvPr>
          <p:cNvCxnSpPr/>
          <p:nvPr/>
        </p:nvCxnSpPr>
        <p:spPr>
          <a:xfrm>
            <a:off x="7058311" y="3789681"/>
            <a:ext cx="450574" cy="1855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83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932</TotalTime>
  <Words>411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Tw Cen MT</vt:lpstr>
      <vt:lpstr>Tw Cen MT Condensed</vt:lpstr>
      <vt:lpstr>Wingdings</vt:lpstr>
      <vt:lpstr>Wingdings 3</vt:lpstr>
      <vt:lpstr>Integral</vt:lpstr>
      <vt:lpstr>Office Theme</vt:lpstr>
      <vt:lpstr>PowerPoint Presentation</vt:lpstr>
      <vt:lpstr>PowerPoint Presentation</vt:lpstr>
      <vt:lpstr> </vt:lpstr>
      <vt:lpstr>PowerPoint Presentation</vt:lpstr>
      <vt:lpstr>PowerPoint Presentation</vt:lpstr>
      <vt:lpstr>  Contribution of Alauddin Khilji to Architecture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India,1885-1947 a.d. II-B.A HISTORY Course Code:17UHIC 41 T. Anas babu</dc:title>
  <dc:creator>Anus</dc:creator>
  <cp:lastModifiedBy>ANAS BABU BABU</cp:lastModifiedBy>
  <cp:revision>165</cp:revision>
  <dcterms:created xsi:type="dcterms:W3CDTF">2018-12-12T03:23:17Z</dcterms:created>
  <dcterms:modified xsi:type="dcterms:W3CDTF">2023-02-03T11:15:10Z</dcterms:modified>
</cp:coreProperties>
</file>