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3679" autoAdjust="0"/>
  </p:normalViewPr>
  <p:slideViewPr>
    <p:cSldViewPr snapToGrid="0">
      <p:cViewPr varScale="1">
        <p:scale>
          <a:sx n="73" d="100"/>
          <a:sy n="73" d="100"/>
        </p:scale>
        <p:origin x="101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64995-4F88-4AD0-80DB-1889A2D6AD1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2FAD19-0548-492D-8442-1035408D70D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B55AA2B-E2AA-4CEE-9CA4-17C1EF0E1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20414"/>
            <a:ext cx="10954505" cy="610651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INDIA, 1885-1947 A.D.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 Civil Disobedience Movement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ctr">
              <a:spcBef>
                <a:spcPts val="0"/>
              </a:spcBef>
            </a:pP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ANAS BABU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Assistant Professor of History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HKRH College 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Image result for dandi march">
            <a:extLst>
              <a:ext uri="{FF2B5EF4-FFF2-40B4-BE49-F238E27FC236}">
                <a16:creationId xmlns:a16="http://schemas.microsoft.com/office/drawing/2014/main" id="{2BD483A3-AFFD-932C-A71B-48F666A61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6230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8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CC1A-8F06-4EFD-95C5-9AF480DE7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609600"/>
            <a:ext cx="10408920" cy="5638799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British soon realized to end the movement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invited Congress for the First Round Table Conference in 1930.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Congress was not accepted</a:t>
            </a:r>
          </a:p>
          <a:p>
            <a:pPr marL="0" indent="0" algn="just">
              <a:buNone/>
            </a:pP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Gandhi- Irwin Pact (1931)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Gandhi was released from Jail in Jan-1931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end the Civil Disobedience Movement, British Viceroy, Lord Irwin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talk with Gandhi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Feb-1931, Viceroy and Gandhi held a meeting at Delhi called Gandhi-Irwin Pact</a:t>
            </a:r>
          </a:p>
        </p:txBody>
      </p:sp>
    </p:spTree>
    <p:extLst>
      <p:ext uri="{BB962C8B-B14F-4D97-AF65-F5344CB8AC3E}">
        <p14:creationId xmlns:p14="http://schemas.microsoft.com/office/powerpoint/2010/main" val="32943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BF914-4E9C-4DDE-9896-9F2936C94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819807"/>
            <a:ext cx="10347960" cy="54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meeting, British and Gandhi agreed on: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Release all political prisoners except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Baghat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Singh,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Rajguru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Sukdev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Right to make salt in coastal villages for personal consumption (not for sale)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Right to peaceful protest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Gandhi, on behalf of the Congress agreed to the suspension of the Civil Disobedience Movement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Mahatma Gandhi finally suspended the Civil Disobedience Movement in 1933 and asked the people for Individual Satyagraha.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B404-96EE-4566-B083-84B0513B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452718"/>
            <a:ext cx="7612434" cy="140053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latin typeface="Arial Black" panose="020B0A04020102020204" pitchFamily="34" charset="0"/>
              </a:rPr>
              <a:t>THANK YOU</a:t>
            </a:r>
          </a:p>
        </p:txBody>
      </p:sp>
      <p:pic>
        <p:nvPicPr>
          <p:cNvPr id="1026" name="Picture 2" descr="Image result for salt in coastal area">
            <a:extLst>
              <a:ext uri="{FF2B5EF4-FFF2-40B4-BE49-F238E27FC236}">
                <a16:creationId xmlns:a16="http://schemas.microsoft.com/office/drawing/2014/main" id="{655E9CCA-A722-476D-B215-6FF681BFBB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19" y="1852052"/>
            <a:ext cx="9487911" cy="435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E80D-0042-4274-998E-E0F5B3AD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83" y="451945"/>
            <a:ext cx="10836165" cy="606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Disobedience Movement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Civil Disobedience Movement was a significant movement started by Mahatma Gandhi in the course of India’s freedom struggle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aims to disobey the British Government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active and strong refusal Movement to Disobey certain laws, demands or commands of  British government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mass nonviolent resistance  </a:t>
            </a:r>
          </a:p>
        </p:txBody>
      </p:sp>
    </p:spTree>
    <p:extLst>
      <p:ext uri="{BB962C8B-B14F-4D97-AF65-F5344CB8AC3E}">
        <p14:creationId xmlns:p14="http://schemas.microsoft.com/office/powerpoint/2010/main" val="228164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0E0A-0D58-4467-B426-ADBE77EEB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569842"/>
            <a:ext cx="10151165" cy="63752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for Civil Disobedience Movement</a:t>
            </a:r>
          </a:p>
          <a:p>
            <a:pPr marL="742950" indent="-742950" algn="just">
              <a:buAutoNum type="arabicPeriod"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Simon Commission (1927)</a:t>
            </a:r>
          </a:p>
          <a:p>
            <a:pPr marL="0" indent="0" algn="just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In 1927 British Government appointed a committee known as 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 Commission,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headed by John Simon to look the working of Government of India Act, 1919 and bring new constitutional reforms.</a:t>
            </a:r>
          </a:p>
          <a:p>
            <a:pPr marL="0" indent="0" algn="just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-Indians opposed the commission because no Indian as a member of it.</a:t>
            </a:r>
          </a:p>
          <a:p>
            <a:pPr marL="0" indent="0" algn="just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Protest against the arrest of Revolutionaries </a:t>
            </a:r>
          </a:p>
          <a:p>
            <a:pPr marL="0" indent="0" algn="just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In 1929, Hindustan Socialist Republican Army (HSRA) leaders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Baghat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Singh,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Rajkuru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Sukhdev threw bombs in the Legislative Assembly of Lahore and they were arrested</a:t>
            </a:r>
          </a:p>
          <a:p>
            <a:pPr marL="0" indent="0" algn="just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Demand for ‘Poorna Swaraj’</a:t>
            </a:r>
          </a:p>
          <a:p>
            <a:pPr marL="0" indent="0" algn="just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- 1929, Lahore Session of the I.N.C. set its goal as Poorna Swaraj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7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0633B-75CA-47C4-9557-7C91BD1D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917" y="256673"/>
            <a:ext cx="11137812" cy="68499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Dandi March or Salt Satyagraha (1930)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Gandhi submitted Eleven point ultimatum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British, but after no response he launched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Disobedience Movement.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Civil Disobedience Movement was started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Dandi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March also called as Salt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Satyagraha.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Gandhi started from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Sabarmati Ashram,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Ahmedabad, on March 12, 1930 along with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followers and reached a small coastal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village at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Dandi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walking 390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24 days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Arriving on 6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April, Gandhi picked up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piece of salty sand and violated the salt law 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British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</p:txBody>
      </p:sp>
      <p:pic>
        <p:nvPicPr>
          <p:cNvPr id="1028" name="Picture 4" descr="https://upload.wikimedia.org/wikipedia/commons/thumb/9/99/Salt_March.jpg/220px-Salt_March.jpg">
            <a:extLst>
              <a:ext uri="{FF2B5EF4-FFF2-40B4-BE49-F238E27FC236}">
                <a16:creationId xmlns:a16="http://schemas.microsoft.com/office/drawing/2014/main" id="{9BD45DEA-F5F7-408A-9803-402C71155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415" y="838201"/>
            <a:ext cx="3775314" cy="559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0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BC9A-578A-4B50-B9A0-8859F1B0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81264"/>
            <a:ext cx="10713720" cy="57671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Gandhi inaugurated  Civil Disobedience Movement.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Earlier, the British monopolized the production of salt by laws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Gandhi encouraged people to boycott salt tax and make salt by their own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 was a symbol of the unwillingness of the people to live under the British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Gandhi was arrested on May</a:t>
            </a:r>
          </a:p>
        </p:txBody>
      </p:sp>
    </p:spTree>
    <p:extLst>
      <p:ext uri="{BB962C8B-B14F-4D97-AF65-F5344CB8AC3E}">
        <p14:creationId xmlns:p14="http://schemas.microsoft.com/office/powerpoint/2010/main" val="16225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E719-3D85-4AB5-BEAA-0C10519C7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721896"/>
            <a:ext cx="10437223" cy="5572224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 of the Movement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Soon after Gandhi’s Salt Satyagraha, the Civil Disobedience Movement spread all over the country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people started 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-boycotting foreign goods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Organizing rally’s and meetings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Producing salt etc.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0B72-4544-465B-9249-6F3E27A94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141514"/>
            <a:ext cx="10907485" cy="6106885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Vedaranniyam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Satyagraha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Tamil Nadu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Rajaji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C.Rajagopalachari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led a similar Salt Satyagraha called </a:t>
            </a:r>
            <a:r>
              <a:rPr lang="en-US" sz="3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Vedaranniyam</a:t>
            </a:r>
            <a:r>
              <a:rPr lang="en-US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Satyagraha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started from Trichy on April-13, along with 150 volunteers and reached at coastal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Vedaranniyam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Tanjavur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district (presently at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Nagapattinam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after traveling 240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he produced salt by violating British salt laws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vedaranyam satyagaraha pic">
            <a:extLst>
              <a:ext uri="{FF2B5EF4-FFF2-40B4-BE49-F238E27FC236}">
                <a16:creationId xmlns:a16="http://schemas.microsoft.com/office/drawing/2014/main" id="{D183ADA9-E4BE-4F5C-B0A6-CE1F19EB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77" y="3827419"/>
            <a:ext cx="6492239" cy="295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1B83F-6AE1-457C-BB81-89CD76CD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19" y="772886"/>
            <a:ext cx="10646343" cy="664741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Assam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Satyagarahis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walked to Bengal for making salt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North-West frontier, the movement was led by Khan Adul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Gaffar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Khan, popularly known as frontier Gandhi.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organised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 Shirts (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Kudai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Khidmadgars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Kerala, the movement was led by K. </a:t>
            </a:r>
            <a:r>
              <a:rPr lang="en-US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Kelappan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protest was strong all over India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Huge demonstrations was held in Calcutta, Madras, Bombay, North West Frontier etc.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 Salt Satyagraha the people also carried non-payment of land and other taxes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Women, students, workers, merchants, soldiers etc. were actively participated in the movement </a:t>
            </a:r>
          </a:p>
          <a:p>
            <a:pPr algn="just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movement spread all over India.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446DA-4DD6-4A44-8CAA-0A0E787DD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673768"/>
            <a:ext cx="10332720" cy="55441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of the Government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 government did not paid any methods to stop the movement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But, with the fast spreading of the movement, they started to arrest the people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arrested many national leaders and people, who violated the Salt laws and participated in the movement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90,000 people were arrested including many Congress leaders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Gandhi was arrested in May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British followed Lathi charges and firings was carried against the unarmed people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869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Black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</dc:creator>
  <cp:lastModifiedBy>ANAS BABU BABU</cp:lastModifiedBy>
  <cp:revision>83</cp:revision>
  <dcterms:created xsi:type="dcterms:W3CDTF">2019-01-28T09:15:59Z</dcterms:created>
  <dcterms:modified xsi:type="dcterms:W3CDTF">2023-02-03T11:09:31Z</dcterms:modified>
</cp:coreProperties>
</file>