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654B0-8CE7-43AD-ACEC-502EB55531BF}" type="datetimeFigureOut">
              <a:rPr lang="en-US" smtClean="0"/>
              <a:pPr/>
              <a:t>1/29/2021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A700-7BA0-4CB8-B9E6-D118A4784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ANDREAS VESALIUS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IN" dirty="0" err="1"/>
              <a:t>Dr.S.VARGHESE</a:t>
            </a:r>
            <a:r>
              <a:rPr lang="en-IN" dirty="0"/>
              <a:t> JEYARAJ</a:t>
            </a:r>
          </a:p>
          <a:p>
            <a:r>
              <a:rPr lang="en-IN" dirty="0"/>
              <a:t>ASSOCIATE PROFESSOR</a:t>
            </a:r>
          </a:p>
          <a:p>
            <a:r>
              <a:rPr lang="en-IN" dirty="0"/>
              <a:t>Programme: BA HISTORY</a:t>
            </a:r>
          </a:p>
          <a:p>
            <a:r>
              <a:rPr lang="en-IN" dirty="0"/>
              <a:t>Semester: VI</a:t>
            </a:r>
          </a:p>
          <a:p>
            <a:r>
              <a:rPr lang="en-IN" dirty="0"/>
              <a:t>Course Title: History of Science and Technology</a:t>
            </a:r>
          </a:p>
          <a:p>
            <a:r>
              <a:rPr lang="en-IN" dirty="0"/>
              <a:t>Course Code : 17UHIC43/17UHVC43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6715172" cy="2867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ANDREAS VESALIUS</a:t>
            </a:r>
            <a:br>
              <a:rPr lang="en-IN" dirty="0"/>
            </a:br>
            <a:r>
              <a:rPr lang="en-IN" dirty="0"/>
              <a:t>1514-1564</a:t>
            </a:r>
          </a:p>
        </p:txBody>
      </p:sp>
      <p:pic>
        <p:nvPicPr>
          <p:cNvPr id="1026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928802"/>
            <a:ext cx="4857784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ANDREAS VESALIUS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/>
              <a:t>Life :</a:t>
            </a:r>
          </a:p>
          <a:p>
            <a:pPr>
              <a:buNone/>
            </a:pPr>
            <a:r>
              <a:rPr lang="en-IN" dirty="0"/>
              <a:t>Born : January 1514in Brussels where his father worked as an apothecary to a family know as the Hapsburgs.</a:t>
            </a:r>
          </a:p>
          <a:p>
            <a:r>
              <a:rPr lang="en-IN" dirty="0"/>
              <a:t>He first began his studies in the fields of language and science at the Catholic University located in </a:t>
            </a:r>
            <a:r>
              <a:rPr lang="en-IN" dirty="0" err="1"/>
              <a:t>Lowen</a:t>
            </a:r>
            <a:r>
              <a:rPr lang="en-IN" dirty="0"/>
              <a:t> and later transferred that later year switched to medicine. </a:t>
            </a:r>
          </a:p>
          <a:p>
            <a:r>
              <a:rPr lang="en-IN" dirty="0"/>
              <a:t>He studied </a:t>
            </a:r>
            <a:r>
              <a:rPr lang="en-IN" dirty="0" err="1"/>
              <a:t>galenal</a:t>
            </a:r>
            <a:r>
              <a:rPr lang="en-IN" dirty="0"/>
              <a:t> medicine and in 1536 he performed his first public operation in </a:t>
            </a:r>
            <a:r>
              <a:rPr lang="en-IN" dirty="0" err="1"/>
              <a:t>lowen</a:t>
            </a:r>
            <a:r>
              <a:rPr lang="en-IN" dirty="0"/>
              <a:t>.</a:t>
            </a:r>
          </a:p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56034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ANDREAS VESALIUS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Life continued: </a:t>
            </a:r>
          </a:p>
          <a:p>
            <a:r>
              <a:rPr lang="en-IN" sz="3600" dirty="0"/>
              <a:t>At the age of 23 he became a </a:t>
            </a:r>
            <a:r>
              <a:rPr lang="en-IN" sz="3600" dirty="0" err="1"/>
              <a:t>proffessor</a:t>
            </a:r>
            <a:r>
              <a:rPr lang="en-IN" sz="3600" dirty="0"/>
              <a:t> for surgery in Padua. </a:t>
            </a:r>
          </a:p>
          <a:p>
            <a:r>
              <a:rPr lang="en-IN" dirty="0"/>
              <a:t>Five years later he produced his infamous work “De </a:t>
            </a:r>
            <a:r>
              <a:rPr lang="en-IN" dirty="0" err="1"/>
              <a:t>Humani</a:t>
            </a:r>
            <a:r>
              <a:rPr lang="en-IN" dirty="0"/>
              <a:t> </a:t>
            </a:r>
            <a:r>
              <a:rPr lang="en-IN" dirty="0" err="1"/>
              <a:t>Corporis</a:t>
            </a:r>
            <a:r>
              <a:rPr lang="en-IN" dirty="0"/>
              <a:t>  </a:t>
            </a:r>
            <a:r>
              <a:rPr lang="en-IN" dirty="0" err="1"/>
              <a:t>Fabrica</a:t>
            </a:r>
            <a:r>
              <a:rPr lang="en-IN" dirty="0"/>
              <a:t> ( “On the Fabric of Human Body”)</a:t>
            </a:r>
          </a:p>
          <a:p>
            <a:r>
              <a:rPr lang="en-IN" dirty="0"/>
              <a:t>In 1544 he too became a personal Physician to the Hapsburg</a:t>
            </a:r>
          </a:p>
          <a:p>
            <a:r>
              <a:rPr lang="en-IN" dirty="0"/>
              <a:t>He died on October 10, 1564 on a trip to </a:t>
            </a:r>
            <a:r>
              <a:rPr lang="en-IN" dirty="0" err="1"/>
              <a:t>jerusalem</a:t>
            </a:r>
            <a:r>
              <a:rPr lang="en-IN" dirty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r>
              <a:rPr lang="en-IN" sz="3600" dirty="0"/>
              <a:t>EXPERIMENTS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He used human cadavers to make his outlines of the body instead of animals like many other scientists of the time did.</a:t>
            </a:r>
          </a:p>
        </p:txBody>
      </p:sp>
      <p:pic>
        <p:nvPicPr>
          <p:cNvPr id="1026" name="Picture 2" descr="C:\Users\USER\Desktop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929066"/>
            <a:ext cx="2190750" cy="2085975"/>
          </a:xfrm>
          <a:prstGeom prst="rect">
            <a:avLst/>
          </a:prstGeom>
          <a:noFill/>
        </p:spPr>
      </p:pic>
      <p:pic>
        <p:nvPicPr>
          <p:cNvPr id="1027" name="Picture 3" descr="C:\Users\USER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714752"/>
            <a:ext cx="3028950" cy="2143140"/>
          </a:xfrm>
          <a:prstGeom prst="rect">
            <a:avLst/>
          </a:prstGeom>
          <a:noFill/>
        </p:spPr>
      </p:pic>
      <p:pic>
        <p:nvPicPr>
          <p:cNvPr id="1028" name="Picture 4" descr="C:\Users\USER\Desktop\download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000108"/>
            <a:ext cx="2838454" cy="2214578"/>
          </a:xfrm>
          <a:prstGeom prst="rect">
            <a:avLst/>
          </a:prstGeom>
          <a:noFill/>
        </p:spPr>
      </p:pic>
      <p:pic>
        <p:nvPicPr>
          <p:cNvPr id="1029" name="Picture 5" descr="C:\Users\USER\Desktop\download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857232"/>
            <a:ext cx="1838325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r>
              <a:rPr lang="en-IN" sz="2400" dirty="0"/>
              <a:t>ACCOMPLISHMENT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N" sz="3600" dirty="0"/>
              <a:t>In addition to his book hr worked as  Physician to Emperor Charles V and to Philip the II of Spain </a:t>
            </a:r>
          </a:p>
          <a:p>
            <a:endParaRPr lang="en-IN" dirty="0"/>
          </a:p>
        </p:txBody>
      </p:sp>
      <p:pic>
        <p:nvPicPr>
          <p:cNvPr id="3074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071546"/>
            <a:ext cx="3340105" cy="4052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IMPORTANT WORKS PUBLISHED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Anatomy of the Human Body</a:t>
            </a:r>
          </a:p>
          <a:p>
            <a:pPr>
              <a:buNone/>
            </a:pPr>
            <a:r>
              <a:rPr lang="en-IN" dirty="0"/>
              <a:t>             Muscle dissections and observations of Human Body </a:t>
            </a:r>
          </a:p>
          <a:p>
            <a:r>
              <a:rPr lang="en-IN" dirty="0"/>
              <a:t>The </a:t>
            </a:r>
            <a:r>
              <a:rPr lang="en-IN" dirty="0" err="1"/>
              <a:t>Fabrica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         The Book is arranged in seven parts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</a:t>
            </a:r>
            <a:r>
              <a:rPr lang="en-IN" dirty="0" err="1"/>
              <a:t>Fabrica</a:t>
            </a:r>
            <a:r>
              <a:rPr lang="en-IN" dirty="0"/>
              <a:t> – Seven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Bones And </a:t>
            </a:r>
            <a:r>
              <a:rPr lang="en-IN" dirty="0" err="1"/>
              <a:t>Cartillages</a:t>
            </a:r>
            <a:r>
              <a:rPr lang="en-IN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Ligaments and muscles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Veins and Arteries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Nerves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Internal Organs of Digestion and Reproduction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Heart and Lungs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Brain and Sense Organs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en-IN" dirty="0"/>
              <a:t>ANDREAS VESALIUS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txBody>
          <a:bodyPr/>
          <a:lstStyle/>
          <a:p>
            <a:r>
              <a:rPr lang="en-IN" dirty="0"/>
              <a:t>Father of modern Anatomy </a:t>
            </a:r>
          </a:p>
          <a:p>
            <a:r>
              <a:rPr lang="en-IN" dirty="0"/>
              <a:t>Founder of modern Biological Research</a:t>
            </a:r>
          </a:p>
          <a:p>
            <a:r>
              <a:rPr lang="en-IN" dirty="0"/>
              <a:t>The father of Modern Biology</a:t>
            </a:r>
          </a:p>
          <a:p>
            <a:r>
              <a:rPr lang="en-IN" dirty="0"/>
              <a:t>The father of University  Science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ANDREAS VESALIUS</vt:lpstr>
      <vt:lpstr>ANDREAS VESALIUS 1514-1564</vt:lpstr>
      <vt:lpstr>ANDREAS VESALIUS</vt:lpstr>
      <vt:lpstr>ANDREAS VESALIUS</vt:lpstr>
      <vt:lpstr>EXPERIMENTS</vt:lpstr>
      <vt:lpstr>ACCOMPLISHMENT</vt:lpstr>
      <vt:lpstr>IMPORTANT WORKS PUBLISHED</vt:lpstr>
      <vt:lpstr>The Fabrica – Seven Parts</vt:lpstr>
      <vt:lpstr>ANDREAS VESALIUS 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ANDREAS VESALIUS</dc:title>
  <dc:creator>USER</dc:creator>
  <cp:lastModifiedBy>Muhammed Kabeer CP</cp:lastModifiedBy>
  <cp:revision>7</cp:revision>
  <dcterms:created xsi:type="dcterms:W3CDTF">2021-01-26T16:52:04Z</dcterms:created>
  <dcterms:modified xsi:type="dcterms:W3CDTF">2021-01-29T10:30:04Z</dcterms:modified>
</cp:coreProperties>
</file>