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1343ED-C521-4771-B5D0-22FBB4B8422E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A8B673-05B4-4C54-AAD2-CF307BB83EC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NICHOLAUS COPERNICUS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DR.S VARGHESE JEYERAJ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ASSOCIATE PROFESSOR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Programme: BA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Course Title: History of Science and Technology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Course Code: 17UHIC 43/17UHVC43</a:t>
            </a:r>
          </a:p>
          <a:p>
            <a:endParaRPr lang="en-IN" dirty="0" smtClean="0">
              <a:solidFill>
                <a:schemeClr val="bg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777076" cy="449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Nicholaus</a:t>
            </a:r>
            <a:r>
              <a:rPr lang="en-IN" dirty="0" smtClean="0"/>
              <a:t> Copernicus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Polish astronomer</a:t>
            </a:r>
          </a:p>
          <a:p>
            <a:r>
              <a:rPr lang="en-IN" dirty="0" smtClean="0"/>
              <a:t>Birth: February 19,1473</a:t>
            </a:r>
          </a:p>
          <a:p>
            <a:r>
              <a:rPr lang="en-IN" dirty="0" smtClean="0"/>
              <a:t>Death: May 24, 1543</a:t>
            </a:r>
          </a:p>
          <a:p>
            <a:r>
              <a:rPr lang="en-IN" dirty="0" smtClean="0"/>
              <a:t>Place of birth: </a:t>
            </a:r>
            <a:r>
              <a:rPr lang="en-IN" dirty="0" err="1" smtClean="0"/>
              <a:t>Tarun</a:t>
            </a:r>
            <a:r>
              <a:rPr lang="en-IN" dirty="0" smtClean="0"/>
              <a:t>, Poland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Nicholaus</a:t>
            </a:r>
            <a:r>
              <a:rPr lang="en-IN" dirty="0" smtClean="0"/>
              <a:t> Copernicus</a:t>
            </a:r>
            <a:endParaRPr lang="en-IN" dirty="0"/>
          </a:p>
        </p:txBody>
      </p:sp>
      <p:pic>
        <p:nvPicPr>
          <p:cNvPr id="1026" name="Picture 2" descr="C:\Users\USER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4305315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Known for;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Proposing a Heliocentric (sun-</a:t>
            </a:r>
            <a:r>
              <a:rPr lang="en-IN" dirty="0" err="1" smtClean="0"/>
              <a:t>centered</a:t>
            </a:r>
            <a:r>
              <a:rPr lang="en-IN" dirty="0" smtClean="0"/>
              <a:t>)model(1500s)for the solar system, in which the sun is </a:t>
            </a:r>
            <a:r>
              <a:rPr lang="en-IN" dirty="0" err="1" smtClean="0"/>
              <a:t>stationaryat</a:t>
            </a:r>
            <a:r>
              <a:rPr lang="en-IN" dirty="0" smtClean="0"/>
              <a:t> the </a:t>
            </a:r>
            <a:r>
              <a:rPr lang="en-IN" dirty="0" err="1" smtClean="0"/>
              <a:t>center</a:t>
            </a:r>
            <a:r>
              <a:rPr lang="en-IN" dirty="0" smtClean="0"/>
              <a:t>, and Earth and the other planets orbit around it.</a:t>
            </a:r>
          </a:p>
          <a:p>
            <a:r>
              <a:rPr lang="en-IN" dirty="0" smtClean="0"/>
              <a:t>Copernican System</a:t>
            </a:r>
          </a:p>
          <a:p>
            <a:r>
              <a:rPr lang="en-IN" dirty="0" smtClean="0"/>
              <a:t>Theory of Planet movements;</a:t>
            </a:r>
          </a:p>
          <a:p>
            <a:r>
              <a:rPr lang="en-IN" dirty="0" smtClean="0"/>
              <a:t>The theory of </a:t>
            </a:r>
            <a:r>
              <a:rPr lang="en-IN" dirty="0" err="1" smtClean="0"/>
              <a:t>Nicholaus</a:t>
            </a:r>
            <a:r>
              <a:rPr lang="en-IN" dirty="0" smtClean="0"/>
              <a:t> Copernicus regarding the mechanics of solar system, which postulates that the Earth and the other </a:t>
            </a:r>
            <a:r>
              <a:rPr lang="en-IN" dirty="0" err="1" smtClean="0"/>
              <a:t>planetsrevolve</a:t>
            </a:r>
            <a:r>
              <a:rPr lang="en-IN" dirty="0" smtClean="0"/>
              <a:t> around the sun</a:t>
            </a:r>
          </a:p>
          <a:p>
            <a:r>
              <a:rPr lang="en-IN" dirty="0" smtClean="0"/>
              <a:t>This theory challenged the Ptolemaic system of astronomy that had </a:t>
            </a:r>
            <a:r>
              <a:rPr lang="en-IN" dirty="0" err="1" smtClean="0"/>
              <a:t>prevailedsince</a:t>
            </a:r>
            <a:r>
              <a:rPr lang="en-IN" dirty="0" smtClean="0"/>
              <a:t> the second century.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Copernican System:</a:t>
            </a:r>
            <a:endParaRPr lang="en-IN" dirty="0"/>
          </a:p>
        </p:txBody>
      </p:sp>
      <p:pic>
        <p:nvPicPr>
          <p:cNvPr id="2051" name="Picture 3" descr="C:\Users\USER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421484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Heliocentric Plan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Heliocentric plan of Solar System in the first edition of </a:t>
            </a:r>
            <a:r>
              <a:rPr lang="en-IN" dirty="0" err="1" smtClean="0"/>
              <a:t>copernicus</a:t>
            </a:r>
            <a:r>
              <a:rPr lang="en-IN" dirty="0" smtClean="0"/>
              <a:t> ‘de </a:t>
            </a:r>
            <a:r>
              <a:rPr lang="en-IN" dirty="0" err="1" smtClean="0"/>
              <a:t>revolutionibus</a:t>
            </a:r>
            <a:endParaRPr lang="en-IN" dirty="0" smtClean="0"/>
          </a:p>
          <a:p>
            <a:r>
              <a:rPr lang="en-IN" dirty="0" smtClean="0"/>
              <a:t>1. Sun m</a:t>
            </a:r>
          </a:p>
          <a:p>
            <a:r>
              <a:rPr lang="en-IN" dirty="0" smtClean="0"/>
              <a:t>2. Mercury</a:t>
            </a:r>
          </a:p>
          <a:p>
            <a:r>
              <a:rPr lang="en-IN" dirty="0" smtClean="0"/>
              <a:t>3. Venus</a:t>
            </a:r>
          </a:p>
          <a:p>
            <a:r>
              <a:rPr lang="en-IN" dirty="0" smtClean="0"/>
              <a:t>4. Earth</a:t>
            </a:r>
          </a:p>
          <a:p>
            <a:r>
              <a:rPr lang="en-IN" dirty="0" smtClean="0"/>
              <a:t>5. Mars</a:t>
            </a:r>
          </a:p>
          <a:p>
            <a:r>
              <a:rPr lang="en-IN" dirty="0" smtClean="0"/>
              <a:t>6. Jupiter</a:t>
            </a:r>
          </a:p>
          <a:p>
            <a:r>
              <a:rPr lang="en-IN" dirty="0" smtClean="0"/>
              <a:t>7. Saturn </a:t>
            </a:r>
          </a:p>
          <a:p>
            <a:r>
              <a:rPr lang="en-IN" dirty="0" smtClean="0"/>
              <a:t>8. </a:t>
            </a:r>
            <a:r>
              <a:rPr lang="en-IN" dirty="0" err="1" smtClean="0"/>
              <a:t>Celestal</a:t>
            </a:r>
            <a:r>
              <a:rPr lang="en-IN" dirty="0" smtClean="0"/>
              <a:t> Sphere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Career;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1491-1494: Studied mathematics at </a:t>
            </a:r>
            <a:r>
              <a:rPr lang="en-IN" dirty="0" err="1" smtClean="0"/>
              <a:t>krakow</a:t>
            </a:r>
            <a:r>
              <a:rPr lang="en-IN" dirty="0" smtClean="0"/>
              <a:t> Academy (now </a:t>
            </a:r>
            <a:r>
              <a:rPr lang="en-IN" dirty="0" err="1" smtClean="0"/>
              <a:t>JMagiellonian</a:t>
            </a:r>
            <a:r>
              <a:rPr lang="en-IN" dirty="0" smtClean="0"/>
              <a:t> University)</a:t>
            </a:r>
          </a:p>
          <a:p>
            <a:r>
              <a:rPr lang="en-IN" dirty="0" smtClean="0"/>
              <a:t>1496: Went to Italy to study Astronomy and law the university of </a:t>
            </a:r>
            <a:r>
              <a:rPr lang="en-IN" dirty="0" err="1" smtClean="0"/>
              <a:t>Balogna</a:t>
            </a:r>
            <a:r>
              <a:rPr lang="en-IN" dirty="0" smtClean="0"/>
              <a:t> </a:t>
            </a:r>
          </a:p>
          <a:p>
            <a:r>
              <a:rPr lang="en-IN" dirty="0" smtClean="0"/>
              <a:t>1497:Began observation of the Sun, Moon, and </a:t>
            </a:r>
            <a:r>
              <a:rPr lang="en-IN" dirty="0" err="1" smtClean="0"/>
              <a:t>palnets</a:t>
            </a:r>
            <a:r>
              <a:rPr lang="en-IN" dirty="0" smtClean="0"/>
              <a:t> </a:t>
            </a:r>
          </a:p>
          <a:p>
            <a:r>
              <a:rPr lang="en-IN" dirty="0" smtClean="0"/>
              <a:t>1514Wrote </a:t>
            </a:r>
            <a:r>
              <a:rPr lang="en-IN" dirty="0" err="1" smtClean="0"/>
              <a:t>Commentariolus</a:t>
            </a:r>
            <a:r>
              <a:rPr lang="en-IN" dirty="0" smtClean="0"/>
              <a:t>, an outline of his astronomical ideas, but did not circulate it widely</a:t>
            </a:r>
          </a:p>
          <a:p>
            <a:r>
              <a:rPr lang="en-IN" dirty="0" smtClean="0"/>
              <a:t>1543: Published De </a:t>
            </a:r>
            <a:r>
              <a:rPr lang="en-IN" dirty="0" err="1" smtClean="0"/>
              <a:t>Revolutionibus</a:t>
            </a:r>
            <a:r>
              <a:rPr lang="en-IN" dirty="0" smtClean="0"/>
              <a:t> </a:t>
            </a:r>
            <a:r>
              <a:rPr lang="en-IN" dirty="0" err="1" smtClean="0"/>
              <a:t>orbium</a:t>
            </a:r>
            <a:r>
              <a:rPr lang="en-IN" dirty="0" smtClean="0"/>
              <a:t> </a:t>
            </a:r>
            <a:r>
              <a:rPr lang="en-IN" dirty="0" err="1" smtClean="0"/>
              <a:t>coelestium</a:t>
            </a:r>
            <a:r>
              <a:rPr lang="en-IN" dirty="0" smtClean="0"/>
              <a:t> (on the revolutions of the celestial spheres ) which held that earth and the other planets orbit a centrally located sun.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First edition of De </a:t>
            </a:r>
            <a:r>
              <a:rPr lang="en-IN" dirty="0" err="1" smtClean="0"/>
              <a:t>Revolutionibus</a:t>
            </a: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3074" name="Picture 2" descr="C:\Users\USER\Desktop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5429287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IN" dirty="0" smtClean="0"/>
              <a:t> Planetary Configurations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Configurations of an superior planet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Configurations of an inferior planet</a:t>
            </a:r>
            <a:endParaRPr lang="en-IN" dirty="0"/>
          </a:p>
        </p:txBody>
      </p:sp>
      <p:pic>
        <p:nvPicPr>
          <p:cNvPr id="7" name="Picture 2" descr="C:\Users\USER\Desktop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652813" cy="3448869"/>
          </a:xfrm>
          <a:prstGeom prst="rect">
            <a:avLst/>
          </a:prstGeom>
          <a:noFill/>
        </p:spPr>
      </p:pic>
      <p:pic>
        <p:nvPicPr>
          <p:cNvPr id="5122" name="Picture 2" descr="C:\Users\USER\Desktop\download (6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071810"/>
            <a:ext cx="328614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270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NICHOLAUS COPERNICUS</vt:lpstr>
      <vt:lpstr>Nicholaus Copernicus</vt:lpstr>
      <vt:lpstr>Nicholaus Copernicus</vt:lpstr>
      <vt:lpstr>Known for;</vt:lpstr>
      <vt:lpstr>Copernican System:</vt:lpstr>
      <vt:lpstr>Heliocentric Plan </vt:lpstr>
      <vt:lpstr>Career;</vt:lpstr>
      <vt:lpstr>First edition of De Revolutionibus </vt:lpstr>
      <vt:lpstr> Planetary Configurations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NICHOLAS COPERNICUS</dc:title>
  <dc:creator>USER</dc:creator>
  <cp:lastModifiedBy>USER</cp:lastModifiedBy>
  <cp:revision>6</cp:revision>
  <dcterms:created xsi:type="dcterms:W3CDTF">2021-01-26T10:28:17Z</dcterms:created>
  <dcterms:modified xsi:type="dcterms:W3CDTF">2021-01-29T07:25:41Z</dcterms:modified>
</cp:coreProperties>
</file>