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15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5FFFB-DC46-BC48-8E4F-A7649A216F35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AC37-DB83-6B4B-9773-15C5A385A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6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7AC37-DB83-6B4B-9773-15C5A385A97E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7091-DD87-A647-A113-24045DBA0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915399" cy="2262781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Theory of equations    </a:t>
            </a:r>
            <a:b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B7444-7B4D-3945-845D-E8AA56AD2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038601"/>
            <a:ext cx="9450387" cy="251460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HABEEB RANI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Assistant professor of Mathematics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</a:t>
            </a:r>
          </a:p>
          <a:p>
            <a:pPr marL="0" indent="0" algn="r">
              <a:buNone/>
            </a:pP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71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lgerian" pitchFamily="82" charset="0"/>
              </a:rPr>
              <a:t>THANK  YOU…….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3C0C-F922-7D4D-8509-2955668A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96956"/>
            <a:ext cx="8911687" cy="189908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lgerian" pitchFamily="82" charset="0"/>
              </a:rPr>
              <a:t>Theory of equation :</a:t>
            </a:r>
            <a:br>
              <a:rPr lang="en-US" i="1" dirty="0">
                <a:solidFill>
                  <a:schemeClr val="tx2"/>
                </a:solidFill>
              </a:rPr>
            </a:br>
            <a:r>
              <a:rPr lang="en-US" i="1" dirty="0">
                <a:solidFill>
                  <a:schemeClr val="tx2"/>
                </a:solidFill>
              </a:rPr>
              <a:t>                                     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Any value of x for which the polynomial f(x) vanish is called a  root of the equation .</a:t>
            </a:r>
            <a:r>
              <a:rPr lang="en-US" b="1" i="1" dirty="0" err="1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i.e,f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(x)= 0.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6A5D64-3941-E841-BBAA-F158D836A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451" y="2786506"/>
            <a:ext cx="8915400" cy="32134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i="1" dirty="0" err="1">
                <a:solidFill>
                  <a:srgbClr val="FF0000"/>
                </a:solidFill>
                <a:latin typeface="Algerian" pitchFamily="82" charset="0"/>
              </a:rPr>
              <a:t>Corallery</a:t>
            </a:r>
            <a:r>
              <a:rPr lang="en-US" sz="3200" b="1" i="1" dirty="0">
                <a:solidFill>
                  <a:srgbClr val="FF0000"/>
                </a:solidFill>
                <a:latin typeface="Algerian" pitchFamily="82" charset="0"/>
              </a:rPr>
              <a:t>:</a:t>
            </a:r>
            <a:r>
              <a:rPr lang="en-US" sz="3200" b="1" i="1" dirty="0">
                <a:solidFill>
                  <a:srgbClr val="FF0000"/>
                </a:solidFill>
              </a:rPr>
              <a:t>
</a:t>
            </a:r>
            <a:r>
              <a:rPr lang="en-US" sz="3200" b="1" i="1" dirty="0">
                <a:solidFill>
                  <a:schemeClr val="tx2"/>
                </a:solidFill>
              </a:rPr>
              <a:t>  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If f(a)=0, the polynomial f(x) has the factor 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(x-a)
     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ie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) Let (</a:t>
            </a:r>
            <a:r>
              <a:rPr lang="en-US" sz="3200" b="1" i="1" dirty="0" err="1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a,b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) be the root of the equation.
                      F(x)=0.
    Then (x-a) is a factor of polynomial</a:t>
            </a:r>
            <a:r>
              <a:rPr lang="en-US" sz="32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79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F7FD-70C4-6C4D-8AC3-CC8004A2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457200"/>
            <a:ext cx="8911687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Algerian" pitchFamily="82" charset="0"/>
              </a:rPr>
              <a:t>NOTES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E86CA-621E-F84C-8DCA-19E92C0C8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600200"/>
            <a:ext cx="9371012" cy="47244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If f(a)&amp; f(b) are of different signs then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atleast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one root of the equation f(x)=0 must lie between a &amp; b.</a:t>
            </a:r>
          </a:p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 If f(a) &amp;f(b) have likes signs then even number of roots of f(x) =0 ,lie between 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a&amp;b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or else there is no root between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a,b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.</a:t>
            </a:r>
          </a:p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If f(a)&amp;f(b) have unlike signs  odd number of roots lie between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a&amp;b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99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609600"/>
            <a:ext cx="8911687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14400"/>
            <a:ext cx="8915400" cy="5301622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If f(x)=0is an equation  of odd degree. It has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atleast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one real root whose signs is opposite  to that  of the last term. </a:t>
            </a:r>
          </a:p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If f(x) =0 is of even degree and absolute terms is negative then equation  has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atleast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 one positive  root and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atleast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one negative root.</a:t>
            </a:r>
          </a:p>
          <a:p>
            <a:r>
              <a:rPr lang="en-US" sz="3200" b="1" i="1" dirty="0">
                <a:latin typeface="SimSun" pitchFamily="2" charset="-122"/>
                <a:ea typeface="SimSun" pitchFamily="2" charset="-122"/>
              </a:rPr>
              <a:t>  Every equation  f(x)=0 of the n</a:t>
            </a:r>
            <a:r>
              <a:rPr lang="en-US" sz="3200" b="1" i="1" baseline="30000" dirty="0">
                <a:latin typeface="SimSun" pitchFamily="2" charset="-122"/>
                <a:ea typeface="SimSun" pitchFamily="2" charset="-122"/>
              </a:rPr>
              <a:t>th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degree has </a:t>
            </a:r>
            <a:r>
              <a:rPr lang="en-US" sz="3200" b="1" i="1" dirty="0" err="1">
                <a:latin typeface="SimSun" pitchFamily="2" charset="-122"/>
                <a:ea typeface="SimSun" pitchFamily="2" charset="-122"/>
              </a:rPr>
              <a:t>atmost</a:t>
            </a:r>
            <a:r>
              <a:rPr lang="en-US" sz="3200" b="1" i="1" dirty="0">
                <a:latin typeface="SimSun" pitchFamily="2" charset="-122"/>
                <a:ea typeface="SimSun" pitchFamily="2" charset="-122"/>
              </a:rPr>
              <a:t> n roots.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676400"/>
            <a:ext cx="8915399" cy="3276600"/>
          </a:xfrm>
        </p:spPr>
        <p:txBody>
          <a:bodyPr>
            <a:noAutofit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In an equation with real Co-efficient Imaginary roots occurs in pairs.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In an Equation With Rational CO- EFFICIENT IRRATIONAL ROOTS OCCURS IN PAIRS.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6096000"/>
            <a:ext cx="8915399" cy="98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Algerian" pitchFamily="82" charset="0"/>
              </a:rPr>
              <a:t>IN AN EQUATION  WITH  REAL  CO-EFFICIENT  IMAGINARY ROOTS OCCUR  IN PAIRS.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Let the equation be f(x)=0  &amp;  </a:t>
            </a:r>
          </a:p>
          <a:p>
            <a:pPr>
              <a:buNone/>
            </a:pP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Let 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+</a:t>
            </a:r>
            <a:r>
              <a:rPr lang="en-US" sz="3200" b="1" i="1" dirty="0" err="1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i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    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Calibri"/>
              </a:rPr>
              <a:t>be one root of an equation 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f(x)=0,where 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 and 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Calibri"/>
              </a:rPr>
              <a:t> are real coefficient</a:t>
            </a:r>
          </a:p>
          <a:p>
            <a:pPr>
              <a:buNone/>
            </a:pP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Calibri"/>
              </a:rPr>
              <a:t>     then f(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+</a:t>
            </a:r>
            <a:r>
              <a:rPr lang="en-US" sz="3200" b="1" i="1" dirty="0" err="1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i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) =0</a:t>
            </a:r>
            <a:endParaRPr lang="en-US" sz="3200" b="1" i="1" dirty="0">
              <a:solidFill>
                <a:schemeClr val="accent3">
                  <a:lumMod val="50000"/>
                </a:schemeClr>
              </a:solidFill>
              <a:latin typeface="SimSun" pitchFamily="2" charset="-122"/>
              <a:ea typeface="SimSun" pitchFamily="2" charset="-122"/>
              <a:cs typeface="Calibri"/>
            </a:endParaRPr>
          </a:p>
          <a:p>
            <a:pPr>
              <a:buNone/>
            </a:pP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Calibri"/>
              </a:rPr>
              <a:t>   we get 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-</a:t>
            </a:r>
            <a:r>
              <a:rPr lang="en-US" sz="3200" b="1" i="1" dirty="0" err="1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i</a:t>
            </a:r>
            <a:r>
              <a:rPr lang="el-GR" sz="3200" b="1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SimSun" pitchFamily="2" charset="-122"/>
                <a:cs typeface="Calibri"/>
              </a:rPr>
              <a:t>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Calibri"/>
              </a:rPr>
              <a:t> be an another root. 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>
                <a:latin typeface="Algerian" pitchFamily="82" charset="0"/>
              </a:rPr>
              <a:t>I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in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 an equation  with  rational  </a:t>
            </a:r>
            <a:b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co-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efficients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  irrational  roots  occurs   in pairs . </a:t>
            </a:r>
            <a:endParaRPr lang="en-US" b="1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let the equation be f(x)=0  &amp; </a:t>
            </a:r>
          </a:p>
          <a:p>
            <a:pPr>
              <a:buNone/>
            </a:pP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a+√b is a root of the equation . Where </a:t>
            </a:r>
            <a:r>
              <a:rPr lang="en-US" sz="3200" b="1" i="1" dirty="0" err="1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a&amp;b</a:t>
            </a: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are rational. </a:t>
            </a:r>
          </a:p>
          <a:p>
            <a:pPr>
              <a:buNone/>
            </a:pP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f(a+√b )=0.</a:t>
            </a:r>
          </a:p>
          <a:p>
            <a:pPr>
              <a:buNone/>
            </a:pPr>
            <a:r>
              <a:rPr lang="en-US" sz="3200" b="1" i="1" dirty="0">
                <a:solidFill>
                  <a:schemeClr val="accent4">
                    <a:lumMod val="50000"/>
                  </a:schemeClr>
                </a:solidFill>
                <a:latin typeface="SimSun" pitchFamily="2" charset="-122"/>
                <a:ea typeface="SimSun" pitchFamily="2" charset="-122"/>
              </a:rPr>
              <a:t>   we get a-√b is an another root of the equation 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6669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Relation  between  roots  and co- efficient  of equation ..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590800"/>
                <a:ext cx="8915400" cy="3320422"/>
              </a:xfrm>
            </p:spPr>
            <p:txBody>
              <a:bodyPr>
                <a:normAutofit/>
              </a:bodyPr>
              <a:lstStyle/>
              <a:p>
                <a:r>
                  <a:rPr lang="en-US" sz="3200" b="1" i="1" dirty="0">
                    <a:latin typeface="SimSun" pitchFamily="2" charset="-122"/>
                    <a:ea typeface="SimSun" pitchFamily="2" charset="-122"/>
                  </a:rPr>
                  <a:t>We get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SimSun" pitchFamily="2" charset="-122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l-GR" sz="3200" b="1" i="1" dirty="0">
                            <a:latin typeface="Calibri"/>
                            <a:ea typeface="SimSun" pitchFamily="2" charset="-122"/>
                            <a:cs typeface="Calibri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en-US" sz="3200" b="1" i="1" baseline="-25000" dirty="0">
                            <a:latin typeface="Calibri"/>
                            <a:ea typeface="SimSun" pitchFamily="2" charset="-122"/>
                            <a:cs typeface="Calibri"/>
                          </a:rPr>
                          <m:t>1</m:t>
                        </m:r>
                      </m:e>
                    </m:nary>
                  </m:oMath>
                </a14:m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 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= -a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1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/a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0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SimSun" pitchFamily="2" charset="-122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l-GR" sz="3200" b="1" i="1" dirty="0">
                            <a:latin typeface="Calibri"/>
                            <a:ea typeface="SimSun" pitchFamily="2" charset="-122"/>
                            <a:cs typeface="Calibri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en-US" sz="3200" b="1" i="1" baseline="-25000" dirty="0">
                            <a:latin typeface="Calibri"/>
                            <a:ea typeface="SimSun" pitchFamily="2" charset="-122"/>
                            <a:cs typeface="Calibri"/>
                          </a:rPr>
                          <m:t>1</m:t>
                        </m:r>
                      </m:e>
                    </m:nary>
                  </m:oMath>
                </a14:m>
                <a:r>
                  <a:rPr lang="el-GR" sz="3200" b="1" i="1" dirty="0">
                    <a:latin typeface="Calibri"/>
                    <a:ea typeface="SimSun" pitchFamily="2" charset="-122"/>
                    <a:cs typeface="Calibri"/>
                  </a:rPr>
                  <a:t> α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2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          = 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2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/a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0</a:t>
                </a:r>
              </a:p>
              <a:p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SimSun" pitchFamily="2" charset="-122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l-GR" sz="3200" b="1" i="1" dirty="0">
                            <a:latin typeface="Calibri"/>
                            <a:ea typeface="SimSun" pitchFamily="2" charset="-122"/>
                            <a:cs typeface="Calibri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en-US" sz="3200" b="1" i="1" baseline="-25000" dirty="0">
                            <a:latin typeface="Calibri"/>
                            <a:ea typeface="SimSun" pitchFamily="2" charset="-122"/>
                            <a:cs typeface="Calibri"/>
                          </a:rPr>
                          <m:t>1</m:t>
                        </m:r>
                      </m:e>
                    </m:nary>
                    <m:r>
                      <a:rPr lang="en-US" sz="3200" b="1" i="1" baseline="-25000" dirty="0">
                        <a:latin typeface="Cambria Math" panose="02040503050406030204" pitchFamily="18" charset="0"/>
                        <a:ea typeface="SimSun" pitchFamily="2" charset="-122"/>
                        <a:cs typeface="Calibri"/>
                      </a:rPr>
                      <m:t> </m:t>
                    </m:r>
                  </m:oMath>
                </a14:m>
                <a:r>
                  <a:rPr lang="el-GR" sz="3200" b="1" i="1" dirty="0">
                    <a:latin typeface="Calibri"/>
                    <a:ea typeface="SimSun" pitchFamily="2" charset="-122"/>
                    <a:cs typeface="Calibri"/>
                  </a:rPr>
                  <a:t>α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2</a:t>
                </a:r>
                <a:r>
                  <a:rPr lang="el-GR" sz="3200" b="1" i="1" dirty="0">
                    <a:latin typeface="Calibri"/>
                    <a:ea typeface="SimSun" pitchFamily="2" charset="-122"/>
                    <a:cs typeface="Calibri"/>
                  </a:rPr>
                  <a:t>α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3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     =-a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3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/a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0</a:t>
                </a:r>
              </a:p>
              <a:p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……………….</a:t>
                </a:r>
              </a:p>
              <a:p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SimSun" pitchFamily="2" charset="-122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nor/>
                          </m:rPr>
                          <a:rPr lang="el-GR" sz="3200" b="1" i="1" dirty="0">
                            <a:latin typeface="Calibri"/>
                            <a:ea typeface="SimSun" pitchFamily="2" charset="-122"/>
                            <a:cs typeface="Calibri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en-US" sz="3200" b="1" i="1" baseline="-25000" dirty="0">
                            <a:latin typeface="Calibri"/>
                            <a:ea typeface="SimSun" pitchFamily="2" charset="-122"/>
                            <a:cs typeface="Calibri"/>
                          </a:rPr>
                          <m:t>1</m:t>
                        </m:r>
                      </m:e>
                    </m:nary>
                    <m:r>
                      <a:rPr lang="en-US" sz="3200" b="1" i="1" baseline="-25000" dirty="0">
                        <a:latin typeface="Cambria Math" panose="02040503050406030204" pitchFamily="18" charset="0"/>
                        <a:ea typeface="SimSun" pitchFamily="2" charset="-122"/>
                        <a:cs typeface="Calibri"/>
                      </a:rPr>
                      <m:t> </m:t>
                    </m:r>
                  </m:oMath>
                </a14:m>
                <a:r>
                  <a:rPr lang="el-GR" sz="3200" b="1" i="1" dirty="0">
                    <a:latin typeface="Calibri"/>
                    <a:ea typeface="SimSun" pitchFamily="2" charset="-122"/>
                    <a:cs typeface="Calibri"/>
                  </a:rPr>
                  <a:t>α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2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…….</a:t>
                </a:r>
                <a:r>
                  <a:rPr lang="el-GR" sz="3200" b="1" i="1" dirty="0">
                    <a:latin typeface="Calibri"/>
                    <a:ea typeface="SimSun" pitchFamily="2" charset="-122"/>
                    <a:cs typeface="Calibri"/>
                  </a:rPr>
                  <a:t>α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n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= (-1)</a:t>
                </a:r>
                <a:r>
                  <a:rPr lang="en-US" sz="3200" b="1" i="1" baseline="30000" dirty="0">
                    <a:latin typeface="Calibri"/>
                    <a:ea typeface="SimSun" pitchFamily="2" charset="-122"/>
                    <a:cs typeface="Calibri"/>
                  </a:rPr>
                  <a:t>n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  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n</a:t>
                </a:r>
                <a:r>
                  <a:rPr lang="en-US" sz="3200" b="1" i="1" dirty="0">
                    <a:latin typeface="Calibri"/>
                    <a:ea typeface="SimSun" pitchFamily="2" charset="-122"/>
                    <a:cs typeface="Calibri"/>
                  </a:rPr>
                  <a:t>/a</a:t>
                </a:r>
                <a:r>
                  <a:rPr lang="en-US" sz="3200" b="1" i="1" baseline="-25000" dirty="0">
                    <a:latin typeface="Calibri"/>
                    <a:ea typeface="SimSun" pitchFamily="2" charset="-122"/>
                    <a:cs typeface="Calibri"/>
                  </a:rPr>
                  <a:t>0</a:t>
                </a:r>
                <a:endParaRPr lang="en-US" sz="3200" b="1" i="1" baseline="-25000" dirty="0">
                  <a:latin typeface="SimSun" pitchFamily="2" charset="-122"/>
                  <a:ea typeface="SimSun" pitchFamily="2" charset="-12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590800"/>
                <a:ext cx="8915400" cy="3320422"/>
              </a:xfrm>
              <a:blipFill>
                <a:blip r:embed="rId2"/>
                <a:stretch>
                  <a:fillRect l="-1642" t="-33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The 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symmetric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 function of the root.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b="1" i="1" dirty="0">
                <a:latin typeface="SimSun" pitchFamily="2" charset="-122"/>
                <a:ea typeface="SimSun" pitchFamily="2" charset="-122"/>
              </a:rPr>
              <a:t>Let 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,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2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,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3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,……….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be the root of the equation .</a:t>
            </a:r>
          </a:p>
          <a:p>
            <a:pPr marL="514350" indent="-514350">
              <a:buNone/>
            </a:pP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 f(x)= x</a:t>
            </a:r>
            <a:r>
              <a:rPr lang="en-US" sz="3200" b="1" i="1" baseline="30000" dirty="0">
                <a:latin typeface="Calibri"/>
                <a:ea typeface="SimSun" pitchFamily="2" charset="-122"/>
                <a:cs typeface="Calibri"/>
              </a:rPr>
              <a:t>4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+p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x </a:t>
            </a:r>
            <a:r>
              <a:rPr lang="en-US" sz="3200" b="1" i="1" baseline="30000" dirty="0">
                <a:latin typeface="Calibri"/>
                <a:ea typeface="SimSun" pitchFamily="2" charset="-122"/>
                <a:cs typeface="Calibri"/>
              </a:rPr>
              <a:t>n-1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+p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2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x </a:t>
            </a:r>
            <a:r>
              <a:rPr lang="en-US" sz="3200" b="1" i="1" baseline="30000" dirty="0">
                <a:latin typeface="Calibri"/>
                <a:ea typeface="SimSun" pitchFamily="2" charset="-122"/>
                <a:cs typeface="Calibri"/>
              </a:rPr>
              <a:t>n-2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+…….. +</a:t>
            </a:r>
            <a:r>
              <a:rPr lang="en-US" sz="3200" b="1" i="1" dirty="0" err="1">
                <a:latin typeface="Calibri"/>
                <a:ea typeface="SimSun" pitchFamily="2" charset="-122"/>
                <a:cs typeface="Calibri"/>
              </a:rPr>
              <a:t>p</a:t>
            </a:r>
            <a:r>
              <a:rPr lang="en-US" sz="3200" b="1" i="1" baseline="-25000" dirty="0" err="1">
                <a:latin typeface="Calibri"/>
                <a:ea typeface="SimSun" pitchFamily="2" charset="-122"/>
                <a:cs typeface="Calibri"/>
              </a:rPr>
              <a:t>n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=0.</a:t>
            </a:r>
          </a:p>
          <a:p>
            <a:pPr marL="514350" indent="-514350">
              <a:buNone/>
            </a:pP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we have  </a:t>
            </a:r>
            <a:r>
              <a:rPr lang="en-US" sz="3200" b="1" i="1" dirty="0" err="1">
                <a:latin typeface="Calibri"/>
                <a:ea typeface="SimSun" pitchFamily="2" charset="-122"/>
                <a:cs typeface="Calibri"/>
              </a:rPr>
              <a:t>larn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that   S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=£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=-P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1</a:t>
            </a:r>
            <a:endParaRPr lang="en-US" sz="3200" b="1" i="1" dirty="0">
              <a:latin typeface="Calibri"/>
              <a:ea typeface="SimSun" pitchFamily="2" charset="-122"/>
              <a:cs typeface="Calibri"/>
            </a:endParaRPr>
          </a:p>
          <a:p>
            <a:pPr marL="514350" indent="-514350">
              <a:buNone/>
            </a:pP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                                   S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2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=£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2=P2</a:t>
            </a:r>
          </a:p>
          <a:p>
            <a:pPr marL="514350" indent="-514350">
              <a:buNone/>
            </a:pP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                                  S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3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=£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1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2</a:t>
            </a:r>
            <a:r>
              <a:rPr lang="el-GR" sz="3200" b="1" i="1" dirty="0">
                <a:latin typeface="Calibri"/>
                <a:ea typeface="SimSun" pitchFamily="2" charset="-122"/>
                <a:cs typeface="Calibri"/>
              </a:rPr>
              <a:t>α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3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=-P</a:t>
            </a:r>
            <a:r>
              <a:rPr lang="en-US" sz="3200" b="1" i="1" baseline="-25000" dirty="0">
                <a:latin typeface="Calibri"/>
                <a:ea typeface="SimSun" pitchFamily="2" charset="-122"/>
                <a:cs typeface="Calibri"/>
              </a:rPr>
              <a:t>3</a:t>
            </a: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………….</a:t>
            </a:r>
          </a:p>
          <a:p>
            <a:pPr marL="514350" indent="-514350">
              <a:buNone/>
            </a:pPr>
            <a:r>
              <a:rPr lang="en-US" sz="3200" b="1" i="1" dirty="0">
                <a:latin typeface="Calibri"/>
                <a:ea typeface="SimSun" pitchFamily="2" charset="-122"/>
                <a:cs typeface="Calibri"/>
              </a:rPr>
              <a:t>                           ……………… etc…</a:t>
            </a:r>
            <a:endParaRPr lang="en-US" sz="3200" b="1" i="1" dirty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591</Words>
  <Application>Microsoft Office PowerPoint</Application>
  <PresentationFormat>Widescreen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SimSun</vt:lpstr>
      <vt:lpstr>Algerian</vt:lpstr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Wisp</vt:lpstr>
      <vt:lpstr>Theory of equations                 </vt:lpstr>
      <vt:lpstr>Theory of equation :                                       Any value of x for which the polynomial f(x) vanish is called a  root of the equation .i.e,f(x)= 0.</vt:lpstr>
      <vt:lpstr>NOTES:</vt:lpstr>
      <vt:lpstr>PowerPoint Presentation</vt:lpstr>
      <vt:lpstr>In an equation with real Co-efficient Imaginary roots occurs in pairs.   In an Equation With Rational CO- EFFICIENT IRRATIONAL ROOTS OCCURS IN PAIRS.</vt:lpstr>
      <vt:lpstr>IN AN EQUATION  WITH  REAL  CO-EFFICIENT  IMAGINARY ROOTS OCCUR  IN PAIRS.</vt:lpstr>
      <vt:lpstr>Iin an equation  with  rational   co-efficients  irrational  roots  occurs   in pairs . </vt:lpstr>
      <vt:lpstr>Relation  between  roots  and co- efficient  of equation ..</vt:lpstr>
      <vt:lpstr>The symmetric function of the root.</vt:lpstr>
      <vt:lpstr>THANK  YOU…….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habeeb</cp:lastModifiedBy>
  <cp:revision>18</cp:revision>
  <dcterms:created xsi:type="dcterms:W3CDTF">2021-01-26T16:39:10Z</dcterms:created>
  <dcterms:modified xsi:type="dcterms:W3CDTF">2021-01-29T02:10:20Z</dcterms:modified>
</cp:coreProperties>
</file>