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80" r:id="rId2"/>
    <p:sldId id="268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81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52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8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58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92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315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2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99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85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23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3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86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22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8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86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36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63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9D36F8-360F-4A7F-8F82-9E6B8445C9E3}" type="datetimeFigureOut">
              <a:rPr lang="en-IN" smtClean="0"/>
              <a:pPr/>
              <a:t>29-01-2021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62590D-1CAF-4D7F-89B4-B4788082D9D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3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25B4E-19E6-4EB9-81C0-AF36958A7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437322"/>
            <a:ext cx="11569147" cy="6042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5700" dirty="0">
                <a:latin typeface="Algerian" panose="04020705040A02060702" pitchFamily="82" charset="0"/>
                <a:cs typeface="Times New Roman" panose="02020603050405020304" pitchFamily="18" charset="0"/>
              </a:rPr>
              <a:t>CALCULUS</a:t>
            </a:r>
          </a:p>
          <a:p>
            <a:pPr marL="0" indent="0">
              <a:buNone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r">
              <a:buNone/>
            </a:pP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</a:t>
            </a:r>
            <a:r>
              <a:rPr lang="en-IN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Dr.M</a:t>
            </a: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. SANTHI</a:t>
            </a:r>
          </a:p>
          <a:p>
            <a:pPr marL="0" indent="0" algn="r">
              <a:buNone/>
            </a:pP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        Associated professor of Mathematics</a:t>
            </a:r>
          </a:p>
          <a:p>
            <a:pPr marL="0" indent="0" algn="r">
              <a:buNone/>
            </a:pP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Department of mathematics</a:t>
            </a:r>
          </a:p>
          <a:p>
            <a:pPr marL="0" indent="0" algn="r">
              <a:buNone/>
            </a:pPr>
            <a:r>
              <a:rPr lang="en-IN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Hajee</a:t>
            </a: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Karutha</a:t>
            </a: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Rowther</a:t>
            </a: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Howdia</a:t>
            </a:r>
            <a:r>
              <a:rPr lang="en-IN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College</a:t>
            </a:r>
          </a:p>
          <a:p>
            <a:pPr marL="0" indent="0" algn="r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11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522C-9E1F-4FD9-AD48-4F781847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7B2549-72A1-4CBB-B5CF-7EAA4B3AE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1" y="154619"/>
            <a:ext cx="10103590" cy="6592410"/>
          </a:xfrm>
        </p:spPr>
      </p:pic>
    </p:spTree>
    <p:extLst>
      <p:ext uri="{BB962C8B-B14F-4D97-AF65-F5344CB8AC3E}">
        <p14:creationId xmlns:p14="http://schemas.microsoft.com/office/powerpoint/2010/main" val="420348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5FAB4D-EE6C-4CE4-B4FE-C99E0478F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78" y="163496"/>
            <a:ext cx="10238401" cy="6556899"/>
          </a:xfrm>
        </p:spPr>
      </p:pic>
    </p:spTree>
    <p:extLst>
      <p:ext uri="{BB962C8B-B14F-4D97-AF65-F5344CB8AC3E}">
        <p14:creationId xmlns:p14="http://schemas.microsoft.com/office/powerpoint/2010/main" val="273270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5B64-4249-4553-9E46-17E7104C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1" y="2325061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9600" dirty="0"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3336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C840F1-B009-48E6-BAAE-AE35A8667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38" y="154620"/>
            <a:ext cx="10141585" cy="6574654"/>
          </a:xfrm>
        </p:spPr>
      </p:pic>
    </p:spTree>
    <p:extLst>
      <p:ext uri="{BB962C8B-B14F-4D97-AF65-F5344CB8AC3E}">
        <p14:creationId xmlns:p14="http://schemas.microsoft.com/office/powerpoint/2010/main" val="322465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FBC1-4283-4308-82F8-483EB849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9" y="-807313"/>
            <a:ext cx="10515600" cy="31591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EE9CE9-21E0-4EDE-B3F2-95184F45C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77" y="145741"/>
            <a:ext cx="10096358" cy="6601288"/>
          </a:xfrm>
        </p:spPr>
      </p:pic>
    </p:spTree>
    <p:extLst>
      <p:ext uri="{BB962C8B-B14F-4D97-AF65-F5344CB8AC3E}">
        <p14:creationId xmlns:p14="http://schemas.microsoft.com/office/powerpoint/2010/main" val="13863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8D56-4512-4634-A6F1-10ACB58A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D3D164-6B42-4247-AA57-1A6F26F19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96" y="110230"/>
            <a:ext cx="10315194" cy="6592411"/>
          </a:xfrm>
        </p:spPr>
      </p:pic>
    </p:spTree>
    <p:extLst>
      <p:ext uri="{BB962C8B-B14F-4D97-AF65-F5344CB8AC3E}">
        <p14:creationId xmlns:p14="http://schemas.microsoft.com/office/powerpoint/2010/main" val="41631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ECF6-0624-40AB-9BCC-9F9294E4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685C10-DEA0-4A1C-926F-E0946BB0C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89" y="101352"/>
            <a:ext cx="10330977" cy="6574656"/>
          </a:xfrm>
        </p:spPr>
      </p:pic>
    </p:spTree>
    <p:extLst>
      <p:ext uri="{BB962C8B-B14F-4D97-AF65-F5344CB8AC3E}">
        <p14:creationId xmlns:p14="http://schemas.microsoft.com/office/powerpoint/2010/main" val="241295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5CAED7-74CA-41EB-87C9-7DFDEC226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36864"/>
            <a:ext cx="10273912" cy="6583532"/>
          </a:xfrm>
        </p:spPr>
      </p:pic>
    </p:spTree>
    <p:extLst>
      <p:ext uri="{BB962C8B-B14F-4D97-AF65-F5344CB8AC3E}">
        <p14:creationId xmlns:p14="http://schemas.microsoft.com/office/powerpoint/2010/main" val="223258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DA00F-173F-40EA-9A39-E26ED8AC3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32" y="110231"/>
            <a:ext cx="10131869" cy="6645676"/>
          </a:xfrm>
        </p:spPr>
      </p:pic>
    </p:spTree>
    <p:extLst>
      <p:ext uri="{BB962C8B-B14F-4D97-AF65-F5344CB8AC3E}">
        <p14:creationId xmlns:p14="http://schemas.microsoft.com/office/powerpoint/2010/main" val="192644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067E-7663-463B-A20E-D199B542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633C20-A817-413E-94D8-C6E964369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89" y="145741"/>
            <a:ext cx="10189408" cy="6601288"/>
          </a:xfrm>
        </p:spPr>
      </p:pic>
    </p:spTree>
    <p:extLst>
      <p:ext uri="{BB962C8B-B14F-4D97-AF65-F5344CB8AC3E}">
        <p14:creationId xmlns:p14="http://schemas.microsoft.com/office/powerpoint/2010/main" val="241893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5F20-FF14-4CCC-847B-5A1E8462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F1900D-0120-4FFE-AC7D-27A6B512D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45" y="119107"/>
            <a:ext cx="10316655" cy="6627922"/>
          </a:xfrm>
        </p:spPr>
      </p:pic>
    </p:spTree>
    <p:extLst>
      <p:ext uri="{BB962C8B-B14F-4D97-AF65-F5344CB8AC3E}">
        <p14:creationId xmlns:p14="http://schemas.microsoft.com/office/powerpoint/2010/main" val="82381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65</TotalTime>
  <Words>28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Corbel</vt:lpstr>
      <vt:lpstr>Segoe UI Black</vt:lpstr>
      <vt:lpstr>Times New Roman</vt:lpstr>
      <vt:lpstr>Parallax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habeeb</dc:creator>
  <cp:lastModifiedBy>Santhi Anandhan</cp:lastModifiedBy>
  <cp:revision>13</cp:revision>
  <dcterms:created xsi:type="dcterms:W3CDTF">2021-01-26T14:39:10Z</dcterms:created>
  <dcterms:modified xsi:type="dcterms:W3CDTF">2021-01-29T06:53:49Z</dcterms:modified>
</cp:coreProperties>
</file>