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0" r:id="rId7"/>
    <p:sldId id="257" r:id="rId8"/>
    <p:sldId id="258" r:id="rId9"/>
    <p:sldId id="25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-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6106-7061-4494-AE80-978359C4A3FE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0D1F-77D8-41C4-BBC1-665DBEDEE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1450"/>
            <a:ext cx="7772400" cy="110251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Insulin Production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81400" y="3257550"/>
            <a:ext cx="449580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cs typeface="A_Nefel_Sereke" pitchFamily="2" charset="-78"/>
              </a:rPr>
              <a:t>Dr. A </a:t>
            </a:r>
            <a:r>
              <a:rPr kumimoji="0" lang="en-US" sz="1600" b="1" i="0" u="none" strike="noStrike" kern="1200" cap="none" spc="0" normalizeH="0" baseline="0" noProof="0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cs typeface="A_Nefel_Sereke" pitchFamily="2" charset="-78"/>
              </a:rPr>
              <a:t>Sajith</a:t>
            </a:r>
            <a:r>
              <a:rPr kumimoji="0" lang="en-US" sz="1600" b="1" i="0" u="none" strike="noStrike" kern="1200" cap="none" spc="0" normalizeH="0" baseline="0" noProof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cs typeface="A_Nefel_Sereke" pitchFamily="2" charset="-78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cs typeface="A_Nefel_Sereke" pitchFamily="2" charset="-78"/>
              </a:rPr>
              <a:t>Ahamed</a:t>
            </a:r>
            <a:endParaRPr kumimoji="0" lang="en-US" sz="1600" b="1" i="0" u="none" strike="noStrike" kern="1200" cap="none" spc="0" normalizeH="0" baseline="0" noProof="0" dirty="0" smtClean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cs typeface="A_Nefel_Sereke" pitchFamily="2" charset="-78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cs typeface="A_Nefel_Sereke" pitchFamily="2" charset="-78"/>
              </a:rPr>
              <a:t>Assistant Professor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cs typeface="A_Nefel_Sereke" pitchFamily="2" charset="-78"/>
              </a:rPr>
              <a:t>Department of Microbiology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cs typeface="A_Nefel_Sereke" pitchFamily="2" charset="-78"/>
              </a:rPr>
              <a:t>H.K.R.H. College</a:t>
            </a:r>
            <a:endParaRPr kumimoji="0" lang="en-US" sz="1600" b="1" i="0" u="none" strike="noStrike" kern="1200" cap="none" spc="0" normalizeH="0" baseline="0" noProof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cs typeface="A_Nefel_Sereke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543050"/>
            <a:ext cx="54102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A_Nefel_Sereke" pitchFamily="2" charset="-78"/>
              </a:rPr>
              <a:t/>
            </a:r>
            <a:br>
              <a:rPr kumimoji="0" lang="en-US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A_Nefel_Sereke" pitchFamily="2" charset="-78"/>
              </a:rPr>
            </a:br>
            <a:r>
              <a:rPr kumimoji="0" lang="en-US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A_Nefel_Sereke" pitchFamily="2" charset="-78"/>
              </a:rPr>
              <a:t>Unit  IV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A_Nefel_Sereke" pitchFamily="2" charset="-78"/>
              </a:rPr>
              <a:t>Under topic:</a:t>
            </a:r>
            <a:r>
              <a:rPr kumimoji="0" lang="en-US" b="1" i="0" u="none" strike="noStrike" kern="1200" spc="50" normalizeH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A_Nefel_Sereke" pitchFamily="2" charset="-78"/>
              </a:rPr>
              <a:t> </a:t>
            </a:r>
            <a:r>
              <a:rPr kumimoji="0" lang="en-US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A_Nefel_Sereke" pitchFamily="2" charset="-78"/>
              </a:rPr>
              <a:t>Production of Insulin</a:t>
            </a:r>
            <a:endParaRPr kumimoji="0" lang="en-US" b="1" i="0" u="none" strike="noStrike" kern="1200" spc="50" normalizeH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A_Nefel_Sereke" pitchFamily="2" charset="-78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spc="50" normalizeH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A_Nefel_Sereke" pitchFamily="2" charset="-78"/>
              </a:rPr>
              <a:t>Subject Name: Recombinant DNA Technology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cs typeface="A_Nefel_Sereke" pitchFamily="2" charset="-78"/>
              </a:rPr>
              <a:t>Subject Code: 17UMBC61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A_Nefel_Sereke" pitchFamily="2" charset="-78"/>
            </a:endParaRPr>
          </a:p>
        </p:txBody>
      </p:sp>
      <p:pic>
        <p:nvPicPr>
          <p:cNvPr id="8" name="Picture 2" descr="Image result for ppt slide border design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-48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9" name="Picture 4" descr="Image result for slide border desig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38102" y="2714625"/>
            <a:ext cx="3314701" cy="24860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29160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</a:rPr>
              <a:t>Semester : III</a:t>
            </a: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</a:rPr>
              <a:t>Programme : B. Sc. Microbiology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Functions of Insulin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Is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a polypeptide hormone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produced by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β cells of the islets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of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Langerhans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in the pancreas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Its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main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function is enabling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cells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to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take up glucose (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providing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it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with energy it needs).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It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is required for normal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glucose homeostasis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9000" contrast="-1000"/>
          </a:blip>
          <a:srcRect/>
          <a:stretch>
            <a:fillRect/>
          </a:stretch>
        </p:blipFill>
        <p:spPr bwMode="auto">
          <a:xfrm>
            <a:off x="4343401" y="1714500"/>
            <a:ext cx="439182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Image result for ppt slide border desig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48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7" name="Picture 4" descr="Image result for slide border design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38102" y="2714625"/>
            <a:ext cx="3314701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Functions of Insulin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9000" contrast="-1000"/>
          </a:blip>
          <a:srcRect/>
          <a:stretch>
            <a:fillRect/>
          </a:stretch>
        </p:blipFill>
        <p:spPr bwMode="auto">
          <a:xfrm>
            <a:off x="1447800" y="1314451"/>
            <a:ext cx="6400800" cy="267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Image result for ppt slide border desig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48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7" name="Picture 4" descr="Image result for slide border design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38102" y="2714625"/>
            <a:ext cx="3314701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9000" contrast="-1000"/>
          </a:blip>
          <a:srcRect/>
          <a:stretch>
            <a:fillRect/>
          </a:stretch>
        </p:blipFill>
        <p:spPr bwMode="auto">
          <a:xfrm>
            <a:off x="5029200" y="2171700"/>
            <a:ext cx="3328988" cy="18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Structure Of Insulin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7300"/>
            <a:ext cx="5105400" cy="28575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Insulin is composed of two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peptide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chains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referred to as the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α chain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and </a:t>
            </a:r>
            <a:r>
              <a:rPr 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β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chain.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α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and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βchains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 are linked together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by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two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disulfide bonds, and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an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additional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disulfide is formed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within the </a:t>
            </a:r>
            <a:r>
              <a:rPr lang="el-G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α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chain.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α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chain consists of 21 amino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acids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and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the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Andalus" pitchFamily="18" charset="-78"/>
              </a:rPr>
              <a:t>β chain of 30 amino acids.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  <a:cs typeface="Andalus" pitchFamily="18" charset="-78"/>
            </a:endParaRPr>
          </a:p>
        </p:txBody>
      </p:sp>
      <p:pic>
        <p:nvPicPr>
          <p:cNvPr id="7" name="Picture 2" descr="Image result for ppt slide border desig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48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4" descr="Image result for slide border design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38102" y="2714625"/>
            <a:ext cx="3314701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9000" contrast="-1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Image result for ppt slide border des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548" y="285750"/>
            <a:ext cx="7683652" cy="6899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Fermentative insulin</a:t>
            </a:r>
            <a:r>
              <a:rPr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production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891540" y="878967"/>
            <a:ext cx="7477125" cy="3521583"/>
          </a:xfrm>
          <a:prstGeom prst="rect">
            <a:avLst/>
          </a:prstGeom>
          <a:blipFill>
            <a:blip r:embed="rId2" cstate="print">
              <a:lum bright="-9000" contrast="-1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Image result for ppt slide border desig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48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4" descr="Image result for slide border design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38102" y="2714625"/>
            <a:ext cx="3314701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948" y="400050"/>
            <a:ext cx="7912252" cy="6899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Fermentative insulin</a:t>
            </a:r>
            <a:r>
              <a:rPr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production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971550"/>
            <a:ext cx="7612096" cy="3635116"/>
          </a:xfrm>
          <a:prstGeom prst="rect">
            <a:avLst/>
          </a:prstGeom>
          <a:blipFill>
            <a:blip r:embed="rId2" cstate="print">
              <a:lum bright="-9000" contrast="-1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4" descr="Image result for slide border desig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38102" y="2714625"/>
            <a:ext cx="3314701" cy="2486026"/>
          </a:xfrm>
          <a:prstGeom prst="rect">
            <a:avLst/>
          </a:prstGeom>
          <a:noFill/>
        </p:spPr>
      </p:pic>
      <p:pic>
        <p:nvPicPr>
          <p:cNvPr id="5" name="Picture 2" descr="Image result for ppt slide border design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48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920" y="400050"/>
            <a:ext cx="5372480" cy="6899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Pro-insulin</a:t>
            </a:r>
            <a:r>
              <a:rPr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946432" y="1257300"/>
            <a:ext cx="7587968" cy="3404146"/>
          </a:xfrm>
          <a:prstGeom prst="rect">
            <a:avLst/>
          </a:prstGeom>
          <a:blipFill>
            <a:blip r:embed="rId2" cstate="print">
              <a:lum bright="-9000" contrast="-1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Image result for ppt slide border desig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48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4" descr="Image result for slide border design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38102" y="2714625"/>
            <a:ext cx="3314701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13670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Conversion </a:t>
            </a:r>
            <a:r>
              <a:rPr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of </a:t>
            </a: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porcine 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insulin into 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H-  </a:t>
            </a: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insulin</a:t>
            </a:r>
          </a:p>
        </p:txBody>
      </p:sp>
      <p:sp>
        <p:nvSpPr>
          <p:cNvPr id="3" name="object 3"/>
          <p:cNvSpPr/>
          <p:nvPr/>
        </p:nvSpPr>
        <p:spPr>
          <a:xfrm>
            <a:off x="990601" y="1276730"/>
            <a:ext cx="7277775" cy="3638339"/>
          </a:xfrm>
          <a:prstGeom prst="rect">
            <a:avLst/>
          </a:prstGeom>
          <a:blipFill>
            <a:blip r:embed="rId2" cstate="print">
              <a:lum bright="-9000" contrast="-1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2" descr="Image result for ppt slide border desig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48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1268" name="Picture 4" descr="Image result for slide border design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38102" y="2714625"/>
            <a:ext cx="3314701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149</Words>
  <Application>Microsoft Office PowerPoint</Application>
  <PresentationFormat>On-screen Show (16:9)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Insulin Production</vt:lpstr>
      <vt:lpstr>Functions of Insulin</vt:lpstr>
      <vt:lpstr>Functions of Insulin</vt:lpstr>
      <vt:lpstr>The Structure Of Insulin</vt:lpstr>
      <vt:lpstr>Slide 5</vt:lpstr>
      <vt:lpstr>Fermentative insulin production</vt:lpstr>
      <vt:lpstr>Fermentative insulin production</vt:lpstr>
      <vt:lpstr>Pro-insulin method</vt:lpstr>
      <vt:lpstr>Conversion of porcine insulin into H-  insulin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Insulin Production</dc:title>
  <dc:creator>HP</dc:creator>
  <cp:lastModifiedBy>HP</cp:lastModifiedBy>
  <cp:revision>20</cp:revision>
  <dcterms:created xsi:type="dcterms:W3CDTF">2019-01-17T15:43:11Z</dcterms:created>
  <dcterms:modified xsi:type="dcterms:W3CDTF">2021-01-26T09:21:28Z</dcterms:modified>
</cp:coreProperties>
</file>