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459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40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036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735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5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379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29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74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55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19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12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5258C-CB3F-4CBA-AFA3-A7934B6FBEFA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C5F5-1E11-4572-8700-D7A26EC04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846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  <a:latin typeface="Algerian" pitchFamily="82" charset="0"/>
              </a:rPr>
              <a:t>Plasma membrane</a:t>
            </a:r>
            <a:endParaRPr lang="en-US" sz="54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78280" y="5414954"/>
            <a:ext cx="3703320" cy="101797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Musbira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 </a:t>
            </a:r>
            <a:r>
              <a:rPr kumimoji="0" lang="en-US" sz="160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Banu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Agency FB" pitchFamily="34" charset="0"/>
            </a:endParaRP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Assistant Professor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Department of Microbiology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H.K.R.H.College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Agency FB" pitchFamily="34" charset="0"/>
            </a:endParaRP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Agency FB" pitchFamily="34" charset="0"/>
            </a:endParaRPr>
          </a:p>
        </p:txBody>
      </p:sp>
      <p:pic>
        <p:nvPicPr>
          <p:cNvPr id="9" name="Picture 8" descr="Profile – Hajee Karutha Rowther Howdia College, Uthamapalay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410200"/>
            <a:ext cx="1078197" cy="1219200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28600" y="421481"/>
            <a:ext cx="8191528" cy="1102519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  <a:ea typeface="+mj-ea"/>
                <a:cs typeface="+mj-cs"/>
              </a:rPr>
              <a:t>Subject Name – 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  <a:ea typeface="+mj-ea"/>
                <a:cs typeface="+mj-cs"/>
              </a:rPr>
              <a:t>Cell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  <a:ea typeface="+mj-ea"/>
                <a:cs typeface="+mj-cs"/>
              </a:rPr>
              <a:t> Biology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152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Subject Code –</a:t>
            </a: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17UMBA41</a:t>
            </a:r>
            <a:endParaRPr lang="en-US" dirty="0" smtClean="0">
              <a:solidFill>
                <a:srgbClr val="002060"/>
              </a:solidFill>
              <a:latin typeface="Agency FB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  <a:cs typeface="Andalus" pitchFamily="18" charset="-78"/>
              </a:rPr>
              <a:t>Semester : </a:t>
            </a:r>
            <a:r>
              <a:rPr lang="en-US" dirty="0" smtClean="0">
                <a:solidFill>
                  <a:srgbClr val="002060"/>
                </a:solidFill>
                <a:latin typeface="Agency FB" pitchFamily="34" charset="0"/>
                <a:cs typeface="Andalus" pitchFamily="18" charset="-78"/>
              </a:rPr>
              <a:t>IV</a:t>
            </a:r>
            <a:endParaRPr lang="en-US" dirty="0" smtClean="0">
              <a:solidFill>
                <a:srgbClr val="002060"/>
              </a:solidFill>
              <a:latin typeface="Agency FB" pitchFamily="34" charset="0"/>
              <a:cs typeface="Andalus" pitchFamily="18" charset="-78"/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  <a:cs typeface="Andalus" pitchFamily="18" charset="-78"/>
              </a:rPr>
              <a:t>Programme : B. Sc. Microbiology</a:t>
            </a: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 </a:t>
            </a:r>
            <a:br>
              <a:rPr lang="en-US" dirty="0" smtClean="0">
                <a:solidFill>
                  <a:srgbClr val="002060"/>
                </a:solidFill>
                <a:latin typeface="Agency FB" pitchFamily="34" charset="0"/>
              </a:rPr>
            </a:br>
            <a:endParaRPr lang="en-US" dirty="0">
              <a:solidFill>
                <a:srgbClr val="00206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894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Lattice model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model was proposed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Wolpers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1941.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According to this model, in the plasma membrane,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lipid and protein are arranged as a lattice or network.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Protein form a kind of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mechanical frame work.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lipid component is distributed in the meshes of the protein frame.</a:t>
            </a: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99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Structure of lattice model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5334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05314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Micellar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model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model was proposed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Hilleir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Hoffman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1953.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According to this model, the molecular in the plasma membrane are arranged in the form of globular sub-unit called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micellar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Lipid micelles are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building blocks of the membrane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protein globules are arranged on either side.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Lipid molecules are arranged in the form of a circle. Each lipid molecules has a head and tail.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 is hydrophilic and tail is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Hydrophophic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6070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micellar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model.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5486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038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plasma membrane may be defined as the thin, elastic, semipermeable living membrane that serves as a boundary for the cytoplasm.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term plasma membrane coined by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Nageli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1855.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PM is other wish called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 MEMBRANE (or) PLASMALEMMA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PM is the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limiting membrane in all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 cells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in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plant and bacterial cells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it is present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inner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the cell wall.</a:t>
            </a:r>
          </a:p>
        </p:txBody>
      </p:sp>
    </p:spTree>
    <p:extLst>
      <p:ext uri="{BB962C8B-B14F-4D97-AF65-F5344CB8AC3E}">
        <p14:creationId xmlns:p14="http://schemas.microsoft.com/office/powerpoint/2010/main" xmlns="" val="300663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 of Plasma membrane 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162800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368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PM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about 75Å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thick. Its thickness is almost constant in all plant cell, animal cell, and bacterial cell.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PM is formed of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glycoprotein and phospholipids.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Model of plasma membrane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…..&gt;&gt;&gt;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proposed to explain the structure of plasma membrane.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Trilaminar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model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2. Bimolecular leaflet model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3. Lattice model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4.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Micellar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model 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5.Fluid Mosaic model.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4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Trilaminar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model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model was proposed by Robertson in 1950.According to this model, PM ..&gt;&gt; Formed THREE layer.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1. Outer protein layer---20Å Thick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2. Middle lipid layer.-- 35Å Thick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3. Inner protein layer---20Å Thick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Trilaminar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membrane is called 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Unit membrane.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05400" y="2438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2166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Trilaminar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model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6781799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914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electron micrograph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plasma membrane,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outer and inner protein layer is dark lines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correspond to globular protein and polar group of lipid and the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middle light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region corresponds to non-polar lipids.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Trilaminar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structure is unit in structure because is present in all membrane of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bacteria, plant and animal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5318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Bimolecular leaflet model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model was proposed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Danielli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davson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1934.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According to this model, the PM is formed TWO layer of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lipid molecules coated with protein.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Has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Hydrophophic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tail….&gt;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two layer face each other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Hydrophilic head…..&gt;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face outward.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0800" y="3352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7736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 of bimolecular leaflet model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13164"/>
            <a:ext cx="6400800" cy="430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0971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411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Plasma membrane</vt:lpstr>
      <vt:lpstr>Introduction</vt:lpstr>
      <vt:lpstr>Structure of Plasma membrane </vt:lpstr>
      <vt:lpstr>Slide 4</vt:lpstr>
      <vt:lpstr>Trilaminar model</vt:lpstr>
      <vt:lpstr>Structure of Trilaminar model</vt:lpstr>
      <vt:lpstr>Slide 7</vt:lpstr>
      <vt:lpstr>Bimolecular leaflet model</vt:lpstr>
      <vt:lpstr>Structure of bimolecular leaflet model</vt:lpstr>
      <vt:lpstr>Lattice model</vt:lpstr>
      <vt:lpstr>Structure of lattice model</vt:lpstr>
      <vt:lpstr>Micellar model</vt:lpstr>
      <vt:lpstr>Structure of micellar model.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Plasma membrane</dc:title>
  <dc:creator>hp</dc:creator>
  <cp:lastModifiedBy>HP</cp:lastModifiedBy>
  <cp:revision>17</cp:revision>
  <dcterms:created xsi:type="dcterms:W3CDTF">2018-11-26T06:26:44Z</dcterms:created>
  <dcterms:modified xsi:type="dcterms:W3CDTF">2021-01-27T08:15:03Z</dcterms:modified>
</cp:coreProperties>
</file>