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362" autoAdjust="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3F77-98BF-4CF1-BFD8-F122177B37B5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899B-11DC-4681-A5D9-3BFC71717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3F77-98BF-4CF1-BFD8-F122177B37B5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899B-11DC-4681-A5D9-3BFC71717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3F77-98BF-4CF1-BFD8-F122177B37B5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899B-11DC-4681-A5D9-3BFC71717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3F77-98BF-4CF1-BFD8-F122177B37B5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899B-11DC-4681-A5D9-3BFC71717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3F77-98BF-4CF1-BFD8-F122177B37B5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899B-11DC-4681-A5D9-3BFC71717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3F77-98BF-4CF1-BFD8-F122177B37B5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899B-11DC-4681-A5D9-3BFC71717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3F77-98BF-4CF1-BFD8-F122177B37B5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899B-11DC-4681-A5D9-3BFC71717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3F77-98BF-4CF1-BFD8-F122177B37B5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899B-11DC-4681-A5D9-3BFC71717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3F77-98BF-4CF1-BFD8-F122177B37B5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899B-11DC-4681-A5D9-3BFC71717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3F77-98BF-4CF1-BFD8-F122177B37B5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899B-11DC-4681-A5D9-3BFC71717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3F77-98BF-4CF1-BFD8-F122177B37B5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899B-11DC-4681-A5D9-3BFC71717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73F77-98BF-4CF1-BFD8-F122177B37B5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6899B-11DC-4681-A5D9-3BFC71717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54864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/>
            </a:r>
            <a:b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</a:b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/>
            </a:r>
            <a:b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</a:b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/>
            </a:r>
            <a:b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</a:b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/>
            </a:r>
            <a:b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</a:b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/>
            </a:r>
            <a:b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</a:br>
            <a:r>
              <a:rPr lang="en-US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>EXCRETIVE SYSTEM</a:t>
            </a:r>
            <a:r>
              <a:rPr lang="en-US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/>
            </a:r>
            <a:br>
              <a:rPr lang="en-US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</a:br>
            <a:r>
              <a:rPr lang="en-US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>Subject Name: </a:t>
            </a:r>
            <a:r>
              <a:rPr lang="en-US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>GENERAL BIOLOGY</a:t>
            </a:r>
            <a:r>
              <a:rPr lang="en-US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/>
            </a:r>
            <a:br>
              <a:rPr lang="en-US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</a:br>
            <a:r>
              <a:rPr lang="en-US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>Subject Code: </a:t>
            </a:r>
            <a:r>
              <a:rPr lang="en-US" sz="2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>17UMBA31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  <a:cs typeface="Times New Roman" pitchFamily="18" charset="0"/>
              </a:rPr>
              <a:t>SHOBIYA</a:t>
            </a: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> </a:t>
            </a: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>BANU.A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>Assistant Professor</a:t>
            </a:r>
            <a:br>
              <a:rPr lang="en-US" sz="1800" b="1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</a:br>
            <a:r>
              <a:rPr lang="en-US" sz="1800" b="1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>Department of Microbiology</a:t>
            </a:r>
            <a:br>
              <a:rPr lang="en-US" sz="1800" b="1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</a:br>
            <a:r>
              <a:rPr lang="en-US" sz="1800" b="1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>H.K.R.H. </a:t>
            </a:r>
            <a:r>
              <a:rPr lang="en-US" sz="1800" b="1" dirty="0" err="1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>CoLLEGE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915400" cy="62484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                       </a:t>
            </a:r>
            <a:r>
              <a:rPr lang="en-US" sz="4400" b="1" dirty="0" smtClean="0">
                <a:solidFill>
                  <a:schemeClr val="accent2"/>
                </a:solidFill>
              </a:rPr>
              <a:t>SECRETION</a:t>
            </a:r>
          </a:p>
          <a:p>
            <a:pPr>
              <a:buNone/>
            </a:pPr>
            <a:r>
              <a:rPr lang="en-US" sz="4400" b="1" dirty="0" smtClean="0"/>
              <a:t>		</a:t>
            </a:r>
            <a:r>
              <a:rPr lang="en-US" dirty="0" smtClean="0"/>
              <a:t>Secretion </a:t>
            </a:r>
            <a:r>
              <a:rPr lang="en-US" dirty="0"/>
              <a:t>is the release of unwanted materials from the blood into the nephron.</a:t>
            </a:r>
          </a:p>
          <a:p>
            <a:r>
              <a:rPr lang="en-US" dirty="0"/>
              <a:t>Urine secretes the urinary tubules,</a:t>
            </a:r>
          </a:p>
          <a:p>
            <a:r>
              <a:rPr lang="en-US" dirty="0"/>
              <a:t>K+ &amp;H+ irons secreted by convoluted tubules,</a:t>
            </a:r>
          </a:p>
          <a:p>
            <a:r>
              <a:rPr lang="en-US" dirty="0"/>
              <a:t>Creatinine and phosphate are other substance secreted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			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1292288" y="2551837"/>
            <a:ext cx="5636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None/>
            </a:pP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THANKING YOU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EXCRETIVE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Excretion </a:t>
            </a:r>
            <a:r>
              <a:rPr lang="en-US" dirty="0"/>
              <a:t>may be defined as the separation and elimination of nitrogenous metabolic waste from the body.</a:t>
            </a:r>
          </a:p>
          <a:p>
            <a:pPr>
              <a:buNone/>
            </a:pPr>
            <a:r>
              <a:rPr lang="en-US" dirty="0" smtClean="0"/>
              <a:t>	   </a:t>
            </a:r>
            <a:r>
              <a:rPr lang="en-US" dirty="0"/>
              <a:t>The wastes eliminated are called excretory products.</a:t>
            </a:r>
          </a:p>
          <a:p>
            <a:pPr>
              <a:buNone/>
            </a:pPr>
            <a:r>
              <a:rPr lang="en-US" dirty="0" smtClean="0"/>
              <a:t>	   	They </a:t>
            </a:r>
            <a:r>
              <a:rPr lang="en-US" dirty="0"/>
              <a:t>have three types</a:t>
            </a:r>
          </a:p>
          <a:p>
            <a:pPr>
              <a:buNone/>
            </a:pPr>
            <a:r>
              <a:rPr lang="en-US" dirty="0"/>
              <a:t>    		1. Kidney of man</a:t>
            </a:r>
          </a:p>
          <a:p>
            <a:pPr>
              <a:buNone/>
            </a:pPr>
            <a:r>
              <a:rPr lang="en-US" dirty="0"/>
              <a:t>  		</a:t>
            </a:r>
            <a:r>
              <a:rPr lang="en-US" dirty="0" smtClean="0"/>
              <a:t>	2</a:t>
            </a:r>
            <a:r>
              <a:rPr lang="en-US" dirty="0"/>
              <a:t>. Nephron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smtClean="0"/>
              <a:t>	3</a:t>
            </a:r>
            <a:r>
              <a:rPr lang="en-US" dirty="0"/>
              <a:t>. Formation of  urine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taff\Desktop\human-kidney-anatomy-vector-8108568.jpg"/>
          <p:cNvPicPr>
            <a:picLocks noChangeAspect="1" noChangeArrowheads="1"/>
          </p:cNvPicPr>
          <p:nvPr/>
        </p:nvPicPr>
        <p:blipFill>
          <a:blip r:embed="rId2" cstate="print"/>
          <a:srcRect t="14632" b="71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566" y="127591"/>
            <a:ext cx="8697433" cy="604460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                         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KIDNEY OF MAN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Man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has two kidney, they are located at the abdomen one on either side of the verteble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column.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kidneys not located at same level,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Right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kidney is slightly lower than the left one,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bean shaped structure,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Kidney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the peripheral portion appears dark reddish brown and central portion appears light red.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Each kidney contains 10 to 15 pyramids,</a:t>
            </a:r>
          </a:p>
          <a:p>
            <a:pPr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Each pyramid has thousands of tubules called uriniferous tubules.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Nephron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16" y="914400"/>
            <a:ext cx="8910084" cy="5699051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Nephron consists of a twisted tubules closed at one end, open at the other end.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Each kidney of man is formed of about one million Nephron.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nephron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a coiled tube length of 3cm, total length of nephroi about 65cm.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One end of the Nephron is formed of Bowman’s capsule.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Henley's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loop has three regions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Descending limb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Thin segment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Ascending limb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taff\Desktop\Showing-the-labeled-diagram-of-human-nephron-adapted-from-wwwivyrosecou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FORMATION OF URINE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		Urine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the excretory fluids by the kidney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Involves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three steps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1.Ultrafiltration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	2. Reabsorption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3.Secretion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Ultrafiltration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staining of blood by the molpighian corpuscles, blood and capillary space of the bowman’s capsule.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Bowman capsules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glomerular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Malpighian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corpuscle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Blood in 24 hours 180 liters of glomerular filtrate is formed.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105400" y="54102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taff\Desktop\123974-004-A94A80A0.jpg"/>
          <p:cNvPicPr>
            <a:picLocks noChangeAspect="1" noChangeArrowheads="1"/>
          </p:cNvPicPr>
          <p:nvPr/>
        </p:nvPicPr>
        <p:blipFill>
          <a:blip r:embed="rId2" cstate="print"/>
          <a:srcRect t="3757" b="2139"/>
          <a:stretch>
            <a:fillRect/>
          </a:stretch>
        </p:blipFill>
        <p:spPr bwMode="auto">
          <a:xfrm>
            <a:off x="228600" y="0"/>
            <a:ext cx="8925880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REABSORPTION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Every day about 180 liters glomerular filtrate are formed. Normal man excretes only 1 to 2.5 </a:t>
            </a:r>
            <a:r>
              <a:rPr lang="en-US" dirty="0" smtClean="0"/>
              <a:t>liters </a:t>
            </a:r>
            <a:r>
              <a:rPr lang="en-US" dirty="0"/>
              <a:t>of urine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Blood </a:t>
            </a:r>
            <a:r>
              <a:rPr lang="en-US" dirty="0"/>
              <a:t>by the capillary network enveloping the uriniferous tubules.</a:t>
            </a:r>
          </a:p>
          <a:p>
            <a:r>
              <a:rPr lang="en-US" dirty="0"/>
              <a:t>180 liters of glomerular filtrate </a:t>
            </a:r>
            <a:r>
              <a:rPr lang="en-US" dirty="0" smtClean="0"/>
              <a:t>about 178 </a:t>
            </a:r>
            <a:r>
              <a:rPr lang="en-US" dirty="0"/>
              <a:t>or 179 liter are </a:t>
            </a:r>
            <a:r>
              <a:rPr lang="en-US" dirty="0" smtClean="0"/>
              <a:t>reabsorption.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127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   EXCRETIVE SYSTEM Subject Name: GENERAL BIOLOGY Subject Code: 17UMBA31  SHOBIYA BANU.A Assistant Professor Department of Microbiology H.K.R.H. CoLLEGE  </vt:lpstr>
      <vt:lpstr>EXCRETIVE SYSTEM</vt:lpstr>
      <vt:lpstr>Slide 3</vt:lpstr>
      <vt:lpstr>Slide 4</vt:lpstr>
      <vt:lpstr>Nephron</vt:lpstr>
      <vt:lpstr>Slide 6</vt:lpstr>
      <vt:lpstr>FORMATION OF URINE</vt:lpstr>
      <vt:lpstr>Slide 8</vt:lpstr>
      <vt:lpstr>REABSORPTION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SHOBIYA BANU.A</dc:title>
  <dc:creator>MYPC</dc:creator>
  <cp:lastModifiedBy>howdia</cp:lastModifiedBy>
  <cp:revision>16</cp:revision>
  <dcterms:created xsi:type="dcterms:W3CDTF">2018-09-18T14:16:42Z</dcterms:created>
  <dcterms:modified xsi:type="dcterms:W3CDTF">2021-01-27T08:34:56Z</dcterms:modified>
</cp:coreProperties>
</file>