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70" r:id="rId9"/>
    <p:sldId id="27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FF"/>
    <a:srgbClr val="FF0066"/>
    <a:srgbClr val="3399FF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9AFA-9632-4868-A71C-4FA3CC59A25D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83F8E85-371C-4FAF-A35D-33CFDA9D31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9AFA-9632-4868-A71C-4FA3CC59A25D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8E85-371C-4FAF-A35D-33CFDA9D31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9AFA-9632-4868-A71C-4FA3CC59A25D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8E85-371C-4FAF-A35D-33CFDA9D31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9AFA-9632-4868-A71C-4FA3CC59A25D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8E85-371C-4FAF-A35D-33CFDA9D31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9AFA-9632-4868-A71C-4FA3CC59A25D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83F8E85-371C-4FAF-A35D-33CFDA9D31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9AFA-9632-4868-A71C-4FA3CC59A25D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8E85-371C-4FAF-A35D-33CFDA9D31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9AFA-9632-4868-A71C-4FA3CC59A25D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8E85-371C-4FAF-A35D-33CFDA9D31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9AFA-9632-4868-A71C-4FA3CC59A25D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8E85-371C-4FAF-A35D-33CFDA9D31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9AFA-9632-4868-A71C-4FA3CC59A25D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8E85-371C-4FAF-A35D-33CFDA9D31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9AFA-9632-4868-A71C-4FA3CC59A25D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8E85-371C-4FAF-A35D-33CFDA9D31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9AFA-9632-4868-A71C-4FA3CC59A25D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83F8E85-371C-4FAF-A35D-33CFDA9D31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E59AFA-9632-4868-A71C-4FA3CC59A25D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83F8E85-371C-4FAF-A35D-33CFDA9D31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6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RIBOSOMES</a:t>
            </a:r>
            <a:endParaRPr lang="en-US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38400" y="3657600"/>
            <a:ext cx="4572000" cy="18466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cs typeface="A_Nefel_Sereke" pitchFamily="2" charset="-78"/>
              </a:rPr>
              <a:t>Subject Name: 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cs typeface="A_Nefel_Sereke" pitchFamily="2" charset="-78"/>
              </a:rPr>
              <a:t>CELLBIOLOGY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cs typeface="A_Nefel_Sereke" pitchFamily="2" charset="-78"/>
              </a:rPr>
              <a:t/>
            </a:r>
            <a:b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cs typeface="A_Nefel_Sereke" pitchFamily="2" charset="-78"/>
              </a:rPr>
            </a:b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cs typeface="A_Nefel_Sereke" pitchFamily="2" charset="-78"/>
              </a:rPr>
              <a:t>Subject Code</a:t>
            </a:r>
            <a:r>
              <a:rPr lang="en-US" b="1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cs typeface="A_Nefel_Sereke" pitchFamily="2" charset="-78"/>
              </a:rPr>
              <a:t>: </a:t>
            </a:r>
            <a:r>
              <a:rPr lang="en-US" b="1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cs typeface="A_Nefel_Sereke" pitchFamily="2" charset="-78"/>
              </a:rPr>
              <a:t>17UMBA41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lgerian" pitchFamily="82" charset="0"/>
                <a:cs typeface="Times New Roman" pitchFamily="18" charset="0"/>
              </a:rPr>
              <a:t>SHOBIYA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lgerian" pitchFamily="82" charset="0"/>
              </a:rPr>
              <a:t> BANU.A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b="1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cs typeface="A_Nefel_Sereke" pitchFamily="2" charset="-78"/>
              </a:rPr>
              <a:t>Assistant Professor</a:t>
            </a:r>
            <a:br>
              <a:rPr lang="en-US" sz="1400" b="1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cs typeface="A_Nefel_Sereke" pitchFamily="2" charset="-78"/>
              </a:rPr>
            </a:br>
            <a:r>
              <a:rPr lang="en-US" sz="1400" b="1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cs typeface="A_Nefel_Sereke" pitchFamily="2" charset="-78"/>
              </a:rPr>
              <a:t>Department of Microbiology</a:t>
            </a:r>
            <a:br>
              <a:rPr lang="en-US" sz="1400" b="1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cs typeface="A_Nefel_Sereke" pitchFamily="2" charset="-78"/>
              </a:rPr>
            </a:br>
            <a:r>
              <a:rPr lang="en-US" sz="1400" b="1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cs typeface="A_Nefel_Sereke" pitchFamily="2" charset="-78"/>
              </a:rPr>
              <a:t>H.K.R.H. </a:t>
            </a:r>
            <a:r>
              <a:rPr lang="en-US" sz="1400" b="1" dirty="0" err="1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cs typeface="A_Nefel_Sereke" pitchFamily="2" charset="-78"/>
              </a:rPr>
              <a:t>CoLLEGE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04800"/>
            <a:ext cx="8763000" cy="6248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			80s </a:t>
            </a:r>
            <a:r>
              <a:rPr lang="en-US" sz="3200" dirty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RIBOSOMES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It is eukaryotes cell and large in size, ribosomes, molecular weight 5x 10</a:t>
            </a:r>
            <a:r>
              <a:rPr lang="en-US" sz="3200" baseline="300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daltons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80s ribosomes is two sub-unit, large 60s and small 40s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ribosomes.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60s sub-unit composed – 5s rRNA, 5.8s rRNA, 28s rRNA and 50 different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proteins.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30s sub-unit composed – 18s rRNA and 30 different proteins.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28600"/>
            <a:ext cx="8763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FUNCTION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OF RIBOSOMES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	Ribosomes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are 8 functions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Protein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synthesis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Decoding of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mRNA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Acceptance of correct Amino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Acyl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tRNA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Peptide bond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formation</a:t>
            </a:r>
          </a:p>
          <a:p>
            <a:pPr lvl="0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Translocation of peptidyl tRNA</a:t>
            </a:r>
          </a:p>
          <a:p>
            <a:pPr lvl="0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Translocation of deacylated tRNA</a:t>
            </a:r>
          </a:p>
          <a:p>
            <a:pPr lvl="0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Exit of deacylated tRNA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Protection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8839200" cy="655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PROTEIN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SYNTHESIS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Two subunit join together mRNA, ribosomes attached mRNA to form polyribosome contain binding sites for the attachment of tRNA activated amino acid,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	tRNA contain peptide chain, the ribosomes move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mRNA.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	mRNA translated and peptide chain by the addition of correct amino acids one by one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DECODING </a:t>
            </a:r>
            <a:r>
              <a:rPr lang="en-US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OF mRNA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Ribosomes and translates the code present in the mRNA assembles the amino acid, the sequence of nucleotide in the mRNA. The 30s subunit involved in decoding. 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8839200" cy="655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	ACCEPTANCE </a:t>
            </a:r>
            <a:r>
              <a:rPr lang="en-US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OF CORRECT AMINO ACYL tRNA </a:t>
            </a:r>
            <a:endParaRPr lang="en-US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	Dioxin protein synthesis to allow the ribosomes.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	Amino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acyl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tRNA attached to the A site.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PEPTIDE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BOND FORMATION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	Protein synthesis, ribosomes links the amino acid by peptide bonds.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	50s subunit helps in peptide bond formation.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28600"/>
            <a:ext cx="8763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TRANSLOCATION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OD PEPTIDYL tRNA 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	 30s and 50s subunits are involved in translocation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	Peptidyl tRNA shifted from A site to P site.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TRANSLOCATION </a:t>
            </a:r>
            <a:r>
              <a:rPr lang="en-US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OF DEACYLATED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tRNA 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30s and 50s subunits are involved in translocation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Deacylated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tRNA shifted from P site to E site.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04800"/>
            <a:ext cx="8915400" cy="6553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	EXIT </a:t>
            </a:r>
            <a:r>
              <a:rPr lang="en-US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OF DEACYLATED tRNA </a:t>
            </a:r>
            <a:endParaRPr lang="en-US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Deacylated tRNA is removed from E site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	PROTECTION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mRNA passing through the ribosomes protected from nuclease similar newly synthesized polypeptide chains are protected from proteases.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304800"/>
            <a:ext cx="8686800" cy="57150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sz="5400" dirty="0" smtClean="0">
                <a:solidFill>
                  <a:srgbClr val="0000FF"/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THANKING  YOU</a:t>
            </a:r>
            <a:endParaRPr lang="en-US" sz="5400" dirty="0">
              <a:solidFill>
                <a:srgbClr val="0000FF"/>
              </a:solidFill>
              <a:effectLst>
                <a:reflection blurRad="6350" stA="55000" endA="50" endPos="85000" dist="60007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				RIBOSOMES</a:t>
            </a:r>
            <a:endParaRPr lang="en-US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Ribosome is protein synthesis there are ribonucleo-protein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Ribosomes were observed by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claude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the year of 1941 and he was named 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microsomes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palade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was observed in 1955 was named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ribosomes.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		STRUCTURE </a:t>
            </a:r>
            <a:r>
              <a:rPr lang="en-US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OF RIBOSOMES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	Ribosomes are spherical in shape of prokaryotes are smaller in size of 150A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eukaryotes are large in size of 250A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diameter.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YPC\Documents\ribosome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52591"/>
            <a:ext cx="5791200" cy="61135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304800"/>
            <a:ext cx="9144000" cy="6248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TWO SUB-UNITS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Large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sub-unit</a:t>
            </a:r>
          </a:p>
          <a:p>
            <a:pPr lvl="0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Small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sub-unit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LARGE </a:t>
            </a: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SUB-UNIT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	Spherical structure, the 3 convex is side and concave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bottom.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	The body of subunit is base and large protuberance is one side of the rim in lower surface on either side of the protuberance is depression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	The large subunit constitutes exit domain of ribosomes binds with cell membrane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	mRNA binding domain in cancave upper surface of small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subunit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The peptidyl transferase in large subunit connecting the A site and P site.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304800"/>
            <a:ext cx="88392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SMALL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SUB-UNIT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Asymmetrical structure, lower surface is convex into head and base, the upper surface is cancave into cleft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Sub-unit separately in cytoplasm, ribosomes line is join an mRNA chain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Ribosomes is string of polyribosome (or)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polysome.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Small sub-unit holds the mRNA during protein synthesis.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04800"/>
            <a:ext cx="8458200" cy="6172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	Ribosomes </a:t>
            </a:r>
            <a:r>
              <a:rPr lang="en-US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has 3 binding </a:t>
            </a:r>
            <a:r>
              <a:rPr lang="en-US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sites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A site             tRNA containing activated amino acid</a:t>
            </a: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P site              tRNA containing polypeptide chain</a:t>
            </a: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E site             tRNA released into the cytosol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Eukaryote has two sites A site, P site and E site is being absent.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76400" y="15240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524000" y="19812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600200" y="24384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382000" cy="6324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TWO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TYPES OF RIBOSMES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70s ribosomes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80s ribosomes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70s </a:t>
            </a:r>
            <a:r>
              <a:rPr lang="en-US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RIBOSOMES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	It is prokaryotic cell and smaller in size, ribosomes molecular weight 3x 10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daltons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Ribosomes are composed of rRNA and proteins.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70s ribosomes is two sub-unit, large 50s and small 30s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ribosomes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50s sub-unit composed – 23s rRNA, 5s rRNA and 30 different proteins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30s sub-unit composed – 16s rRNA and 20 different proteins.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YPC\Documents\70s ribosome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840" y="304800"/>
            <a:ext cx="8927263" cy="617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YPC\Documents\images (14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6527" y="304800"/>
            <a:ext cx="8934745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42</TotalTime>
  <Words>5</Words>
  <Application>Microsoft Office PowerPoint</Application>
  <PresentationFormat>On-screen Show (4:3)</PresentationFormat>
  <Paragraphs>109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Equity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MYPC</dc:creator>
  <cp:lastModifiedBy>howdia</cp:lastModifiedBy>
  <cp:revision>9</cp:revision>
  <dcterms:created xsi:type="dcterms:W3CDTF">2018-11-16T17:09:40Z</dcterms:created>
  <dcterms:modified xsi:type="dcterms:W3CDTF">2021-01-27T08:35:50Z</dcterms:modified>
</cp:coreProperties>
</file>