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  <a:solidFill>
            <a:schemeClr val="accent1">
              <a:lumMod val="75000"/>
              <a:alpha val="40000"/>
            </a:schemeClr>
          </a:solidFill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0"/>
            <a:ext cx="2356674" cy="6853283"/>
            <a:chOff x="6627813" y="195452"/>
            <a:chExt cx="1952625" cy="5678299"/>
          </a:xfrm>
          <a:solidFill>
            <a:schemeClr val="accent1"/>
          </a:solidFill>
        </p:grpSpPr>
        <p:sp>
          <p:nvSpPr>
            <p:cNvPr id="11" name="Freeform 27"/>
            <p:cNvSpPr/>
            <p:nvPr/>
          </p:nvSpPr>
          <p:spPr bwMode="auto">
            <a:xfrm>
              <a:off x="6627813" y="19545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1365162"/>
            <a:ext cx="8915399" cy="2228044"/>
          </a:xfrm>
        </p:spPr>
        <p:txBody>
          <a:bodyPr>
            <a:normAutofit/>
          </a:bodyPr>
          <a:lstStyle/>
          <a:p>
            <a:pPr algn="ctr"/>
            <a:r>
              <a:rPr lang="en-US" sz="3000" b="1" dirty="0" smtClean="0">
                <a:latin typeface="Bamini" panose="020B0603050302020204" pitchFamily="34" charset="0"/>
              </a:rPr>
              <a:t>`h[p </a:t>
            </a:r>
            <a:r>
              <a:rPr lang="en-US" sz="3000" b="1" dirty="0" err="1" smtClean="0">
                <a:latin typeface="Bamini" panose="020B0603050302020204" pitchFamily="34" charset="0"/>
              </a:rPr>
              <a:t>fUj;j</a:t>
            </a:r>
            <a:r>
              <a:rPr lang="en-US" sz="3000" b="1" dirty="0" smtClean="0">
                <a:latin typeface="Bamini" panose="020B0603050302020204" pitchFamily="34" charset="0"/>
              </a:rPr>
              <a:t> </a:t>
            </a:r>
            <a:r>
              <a:rPr lang="en-US" sz="3000" b="1" dirty="0" err="1" smtClean="0">
                <a:latin typeface="Bamini" panose="020B0603050302020204" pitchFamily="34" charset="0"/>
              </a:rPr>
              <a:t>uhTj;jh</a:t>
            </a:r>
            <a:r>
              <a:rPr lang="en-US" sz="3000" b="1" dirty="0" smtClean="0">
                <a:latin typeface="Bamini" panose="020B0603050302020204" pitchFamily="34" charset="0"/>
              </a:rPr>
              <a:t>; </a:t>
            </a:r>
            <a:r>
              <a:rPr lang="en-US" sz="3000" b="1" dirty="0" err="1" smtClean="0">
                <a:latin typeface="Bamini" panose="020B0603050302020204" pitchFamily="34" charset="0"/>
              </a:rPr>
              <a:t>n`sjpah</a:t>
            </a:r>
            <a:r>
              <a:rPr lang="en-US" sz="3000" b="1" dirty="0" smtClean="0">
                <a:latin typeface="Bamini" panose="020B0603050302020204" pitchFamily="34" charset="0"/>
              </a:rPr>
              <a:t> </a:t>
            </a:r>
            <a:r>
              <a:rPr lang="en-US" sz="3000" b="1" dirty="0" err="1" smtClean="0">
                <a:latin typeface="Bamini" panose="020B0603050302020204" pitchFamily="34" charset="0"/>
              </a:rPr>
              <a:t>fy;Y</a:t>
            </a:r>
            <a:r>
              <a:rPr lang="en-US" sz="3000" b="1" dirty="0" smtClean="0">
                <a:latin typeface="Bamini" panose="020B0603050302020204" pitchFamily="34" charset="0"/>
              </a:rPr>
              <a:t>}</a:t>
            </a:r>
            <a:r>
              <a:rPr lang="en-US" sz="3000" b="1" dirty="0" err="1" smtClean="0">
                <a:latin typeface="Bamini" panose="020B0603050302020204" pitchFamily="34" charset="0"/>
              </a:rPr>
              <a:t>hp</a:t>
            </a:r>
            <a:r>
              <a:rPr lang="en-US" sz="3000" b="1" dirty="0" smtClean="0">
                <a:latin typeface="Bamini" panose="020B0603050302020204" pitchFamily="34" charset="0"/>
              </a:rPr>
              <a:t/>
            </a:r>
            <a:br>
              <a:rPr lang="en-US" sz="3000" b="1" dirty="0" smtClean="0">
                <a:latin typeface="Bamini" panose="020B0603050302020204" pitchFamily="34" charset="0"/>
              </a:rPr>
            </a:br>
            <a:r>
              <a:rPr lang="en-US" sz="3000" b="1" dirty="0" smtClean="0">
                <a:latin typeface="Bamini" panose="020B0603050302020204" pitchFamily="34" charset="0"/>
              </a:rPr>
              <a:t>( </a:t>
            </a:r>
            <a:r>
              <a:rPr lang="en-US" sz="3000" b="1" dirty="0" err="1" smtClean="0">
                <a:latin typeface="Bamini" panose="020B0603050302020204" pitchFamily="34" charset="0"/>
              </a:rPr>
              <a:t>jd;dhl;rp</a:t>
            </a:r>
            <a:r>
              <a:rPr lang="en-US" sz="3000" b="1" dirty="0" smtClean="0">
                <a:latin typeface="Bamini" panose="020B0603050302020204" pitchFamily="34" charset="0"/>
              </a:rPr>
              <a:t> )</a:t>
            </a:r>
            <a:br>
              <a:rPr lang="en-US" sz="3000" b="1" dirty="0" smtClean="0">
                <a:latin typeface="Bamini" panose="020B0603050302020204" pitchFamily="34" charset="0"/>
              </a:rPr>
            </a:br>
            <a:r>
              <a:rPr lang="en-US" sz="3000" b="1" dirty="0" err="1" smtClean="0">
                <a:latin typeface="Bamini" panose="020B0603050302020204" pitchFamily="34" charset="0"/>
              </a:rPr>
              <a:t>cj;jkghisak</a:t>
            </a:r>
            <a:r>
              <a:rPr lang="en-US" sz="3000" b="1" dirty="0" smtClean="0">
                <a:latin typeface="Bamini" panose="020B0603050302020204" pitchFamily="34" charset="0"/>
              </a:rPr>
              <a:t>; - 625 533</a:t>
            </a:r>
            <a:br>
              <a:rPr lang="en-US" sz="3000" b="1" dirty="0" smtClean="0">
                <a:latin typeface="Bamini" panose="020B0603050302020204" pitchFamily="34" charset="0"/>
              </a:rPr>
            </a:br>
            <a:r>
              <a:rPr lang="en-US" sz="3000" b="1" dirty="0" err="1" smtClean="0">
                <a:latin typeface="Bamini" panose="020B0603050302020204" pitchFamily="34" charset="0"/>
              </a:rPr>
              <a:t>Njdp</a:t>
            </a:r>
            <a:r>
              <a:rPr lang="en-US" sz="3000" b="1" dirty="0" smtClean="0">
                <a:latin typeface="Bamini" panose="020B0603050302020204" pitchFamily="34" charset="0"/>
              </a:rPr>
              <a:t> </a:t>
            </a:r>
            <a:r>
              <a:rPr lang="en-US" sz="3000" b="1" dirty="0" err="1" smtClean="0">
                <a:latin typeface="Bamini" panose="020B0603050302020204" pitchFamily="34" charset="0"/>
              </a:rPr>
              <a:t>khtl;lk</a:t>
            </a:r>
            <a:r>
              <a:rPr lang="en-US" sz="3000" b="1" dirty="0" smtClean="0">
                <a:latin typeface="Bamini" panose="020B0603050302020204" pitchFamily="34" charset="0"/>
              </a:rPr>
              <a:t>;.</a:t>
            </a:r>
            <a:endParaRPr lang="en-US" sz="3000" b="1" dirty="0">
              <a:latin typeface="Bamini" panose="020B06030503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288665"/>
            <a:ext cx="8915399" cy="1614997"/>
          </a:xfrm>
        </p:spPr>
        <p:txBody>
          <a:bodyPr>
            <a:noAutofit/>
          </a:bodyPr>
          <a:lstStyle/>
          <a:p>
            <a:pPr algn="r"/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DR. K.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PALANIVELU</a:t>
            </a:r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ASSISTANT PROFESSOR </a:t>
            </a:r>
          </a:p>
          <a:p>
            <a:pPr algn="r"/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DEAPRTEMENT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TAMIL</a:t>
            </a:r>
          </a:p>
          <a:p>
            <a:pPr algn="r"/>
            <a:r>
              <a:rPr lang="en-US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13549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28172"/>
          </a:xfrm>
        </p:spPr>
        <p:txBody>
          <a:bodyPr/>
          <a:lstStyle/>
          <a:p>
            <a:r>
              <a:rPr lang="en-US" dirty="0" smtClean="0">
                <a:latin typeface="Bamini" panose="020B0603050302020204" pitchFamily="34" charset="0"/>
              </a:rPr>
              <a:t>,</a:t>
            </a:r>
            <a:r>
              <a:rPr lang="en-US" dirty="0" err="1" smtClean="0">
                <a:latin typeface="Bamini" panose="020B0603050302020204" pitchFamily="34" charset="0"/>
              </a:rPr>
              <a:t>Ugjhk</a:t>
            </a:r>
            <a:r>
              <a:rPr lang="en-US" dirty="0" smtClean="0">
                <a:latin typeface="Bamini" panose="020B0603050302020204" pitchFamily="34" charset="0"/>
              </a:rPr>
              <a:t>; E}</a:t>
            </a:r>
            <a:r>
              <a:rPr lang="en-US" dirty="0" err="1" smtClean="0">
                <a:latin typeface="Bamini" panose="020B0603050302020204" pitchFamily="34" charset="0"/>
              </a:rPr>
              <a:t>w;whz;by</a:t>
            </a:r>
            <a:r>
              <a:rPr lang="en-US" dirty="0" smtClean="0">
                <a:latin typeface="Bamini" panose="020B0603050302020204" pitchFamily="34" charset="0"/>
              </a:rPr>
              <a:t>; </a:t>
            </a:r>
            <a:r>
              <a:rPr lang="en-US" dirty="0" err="1" smtClean="0">
                <a:latin typeface="Bamini" panose="020B0603050302020204" pitchFamily="34" charset="0"/>
              </a:rPr>
              <a:t>jkpofk</a:t>
            </a:r>
            <a:r>
              <a:rPr lang="en-US" dirty="0" smtClean="0">
                <a:latin typeface="Bamini" panose="020B0603050302020204" pitchFamily="34" charset="0"/>
              </a:rPr>
              <a:t>; </a:t>
            </a:r>
            <a:endParaRPr lang="en-US" dirty="0">
              <a:latin typeface="Bamini" panose="020B06030503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32586"/>
            <a:ext cx="8915400" cy="43786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500" b="1" dirty="0" smtClean="0">
                <a:latin typeface="Bamini" panose="020B0603050302020204" pitchFamily="34" charset="0"/>
              </a:rPr>
              <a:t>,</a:t>
            </a:r>
            <a:r>
              <a:rPr lang="en-US" sz="2500" b="1" dirty="0" err="1" smtClean="0">
                <a:latin typeface="Bamini" panose="020B0603050302020204" pitchFamily="34" charset="0"/>
              </a:rPr>
              <a:t>e;jpahtpd</a:t>
            </a:r>
            <a:r>
              <a:rPr lang="en-US" sz="2500" b="1" dirty="0" smtClean="0">
                <a:latin typeface="Bamini" panose="020B0603050302020204" pitchFamily="34" charset="0"/>
              </a:rPr>
              <a:t>; it];</a:t>
            </a:r>
            <a:r>
              <a:rPr lang="en-US" sz="2500" b="1" dirty="0" err="1" smtClean="0">
                <a:latin typeface="Bamini" panose="020B0603050302020204" pitchFamily="34" charset="0"/>
              </a:rPr>
              <a:t>uhahf</a:t>
            </a:r>
            <a:r>
              <a:rPr lang="en-US" sz="2500" b="1" dirty="0" smtClean="0">
                <a:latin typeface="Bamini" panose="020B0603050302020204" pitchFamily="34" charset="0"/>
              </a:rPr>
              <a:t> ,</a:t>
            </a:r>
            <a:r>
              <a:rPr lang="en-US" sz="2500" b="1" dirty="0" err="1" smtClean="0">
                <a:latin typeface="Bamini" panose="020B0603050302020204" pitchFamily="34" charset="0"/>
              </a:rPr>
              <a:t>Ue;j</a:t>
            </a:r>
            <a:r>
              <a:rPr lang="en-US" sz="2500" b="1" dirty="0" smtClean="0">
                <a:latin typeface="Bamini" panose="020B0603050302020204" pitchFamily="34" charset="0"/>
              </a:rPr>
              <a:t> </a:t>
            </a:r>
            <a:r>
              <a:rPr lang="en-US" sz="2500" b="1" dirty="0" err="1" smtClean="0">
                <a:latin typeface="Bamini" panose="020B0603050302020204" pitchFamily="34" charset="0"/>
              </a:rPr>
              <a:t>fh</a:t>
            </a:r>
            <a:r>
              <a:rPr lang="en-US" sz="2500" b="1" dirty="0" smtClean="0">
                <a:latin typeface="Bamini" panose="020B0603050302020204" pitchFamily="34" charset="0"/>
              </a:rPr>
              <a:t>;]d; </a:t>
            </a:r>
            <a:r>
              <a:rPr lang="en-US" sz="2500" b="1" dirty="0" err="1" smtClean="0">
                <a:latin typeface="Bamini" panose="020B0603050302020204" pitchFamily="34" charset="0"/>
              </a:rPr>
              <a:t>gpuG</a:t>
            </a:r>
            <a:r>
              <a:rPr lang="en-US" sz="2500" b="1" dirty="0" smtClean="0">
                <a:latin typeface="Bamini" panose="020B0603050302020204" pitchFamily="34" charset="0"/>
              </a:rPr>
              <a:t> </a:t>
            </a:r>
            <a:r>
              <a:rPr lang="en-US" sz="2500" b="1" dirty="0" err="1" smtClean="0">
                <a:latin typeface="Bamini" panose="020B0603050302020204" pitchFamily="34" charset="0"/>
              </a:rPr>
              <a:t>tq;shj;ijg</a:t>
            </a:r>
            <a:r>
              <a:rPr lang="en-US" sz="2500" b="1" dirty="0" smtClean="0">
                <a:latin typeface="Bamini" panose="020B0603050302020204" pitchFamily="34" charset="0"/>
              </a:rPr>
              <a:t>; </a:t>
            </a:r>
            <a:r>
              <a:rPr lang="en-US" sz="2500" b="1" dirty="0" err="1" smtClean="0">
                <a:latin typeface="Bamini" panose="020B0603050302020204" pitchFamily="34" charset="0"/>
              </a:rPr>
              <a:t>gphpj;J</a:t>
            </a:r>
            <a:r>
              <a:rPr lang="en-US" sz="2500" b="1" dirty="0" smtClean="0">
                <a:latin typeface="Bamini" panose="020B0603050302020204" pitchFamily="34" charset="0"/>
              </a:rPr>
              <a:t> </a:t>
            </a:r>
            <a:r>
              <a:rPr lang="en-US" sz="2500" b="1" dirty="0" err="1" smtClean="0">
                <a:latin typeface="Bamini" panose="020B0603050302020204" pitchFamily="34" charset="0"/>
              </a:rPr>
              <a:t>kf;fs</a:t>
            </a:r>
            <a:r>
              <a:rPr lang="en-US" sz="2500" b="1" dirty="0" smtClean="0">
                <a:latin typeface="Bamini" panose="020B0603050302020204" pitchFamily="34" charset="0"/>
              </a:rPr>
              <a:t>; </a:t>
            </a:r>
            <a:r>
              <a:rPr lang="en-US" sz="2500" b="1" dirty="0" err="1" smtClean="0">
                <a:latin typeface="Bamini" panose="020B0603050302020204" pitchFamily="34" charset="0"/>
              </a:rPr>
              <a:t>neQ;rpy</a:t>
            </a:r>
            <a:r>
              <a:rPr lang="en-US" sz="2500" b="1" dirty="0" smtClean="0">
                <a:latin typeface="Bamini" panose="020B0603050302020204" pitchFamily="34" charset="0"/>
              </a:rPr>
              <a:t>; </a:t>
            </a:r>
            <a:r>
              <a:rPr lang="en-US" sz="2500" b="1" dirty="0" err="1" smtClean="0">
                <a:latin typeface="Bamini" panose="020B0603050302020204" pitchFamily="34" charset="0"/>
              </a:rPr>
              <a:t>tQ;rj</a:t>
            </a:r>
            <a:r>
              <a:rPr lang="en-US" sz="2500" b="1" dirty="0" smtClean="0">
                <a:latin typeface="Bamini" panose="020B0603050302020204" pitchFamily="34" charset="0"/>
              </a:rPr>
              <a:t>; </a:t>
            </a:r>
            <a:r>
              <a:rPr lang="en-US" sz="2500" b="1" dirty="0" err="1" smtClean="0">
                <a:latin typeface="Bamini" panose="020B0603050302020204" pitchFamily="34" charset="0"/>
              </a:rPr>
              <a:t>jPia</a:t>
            </a:r>
            <a:r>
              <a:rPr lang="en-US" sz="2500" b="1" dirty="0" smtClean="0">
                <a:latin typeface="Bamini" panose="020B0603050302020204" pitchFamily="34" charset="0"/>
              </a:rPr>
              <a:t> %</a:t>
            </a:r>
            <a:r>
              <a:rPr lang="en-US" sz="2500" b="1" dirty="0" err="1" smtClean="0">
                <a:latin typeface="Bamini" panose="020B0603050302020204" pitchFamily="34" charset="0"/>
              </a:rPr>
              <a:t>l;bdhh</a:t>
            </a:r>
            <a:r>
              <a:rPr lang="en-US" sz="2500" b="1" dirty="0" smtClean="0">
                <a:latin typeface="Bamini" panose="020B0603050302020204" pitchFamily="34" charset="0"/>
              </a:rPr>
              <a:t>;  ,</a:t>
            </a:r>
            <a:r>
              <a:rPr lang="en-US" sz="2500" b="1" dirty="0" err="1" smtClean="0">
                <a:latin typeface="Bamini" panose="020B0603050302020204" pitchFamily="34" charset="0"/>
              </a:rPr>
              <a:t>q;fpyhe;J</a:t>
            </a:r>
            <a:r>
              <a:rPr lang="en-US" sz="2500" b="1" dirty="0" smtClean="0">
                <a:latin typeface="Bamini" panose="020B0603050302020204" pitchFamily="34" charset="0"/>
              </a:rPr>
              <a:t> </a:t>
            </a:r>
            <a:r>
              <a:rPr lang="en-US" sz="2500" b="1" dirty="0" err="1" smtClean="0">
                <a:latin typeface="Bamini" panose="020B0603050302020204" pitchFamily="34" charset="0"/>
              </a:rPr>
              <a:t>ehlhSkd;wj;jpy</a:t>
            </a:r>
            <a:r>
              <a:rPr lang="en-US" sz="2500" b="1" dirty="0" smtClean="0">
                <a:latin typeface="Bamini" panose="020B0603050302020204" pitchFamily="34" charset="0"/>
              </a:rPr>
              <a:t>; ,</a:t>
            </a:r>
            <a:r>
              <a:rPr lang="en-US" sz="2500" b="1" dirty="0" err="1" smtClean="0">
                <a:latin typeface="Bamini" panose="020B0603050302020204" pitchFamily="34" charset="0"/>
              </a:rPr>
              <a:t>e;jpa</a:t>
            </a:r>
            <a:r>
              <a:rPr lang="en-US" sz="2500" b="1" dirty="0" smtClean="0">
                <a:latin typeface="Bamini" panose="020B0603050302020204" pitchFamily="34" charset="0"/>
              </a:rPr>
              <a:t> </a:t>
            </a:r>
            <a:r>
              <a:rPr lang="en-US" sz="2500" b="1" dirty="0" err="1" smtClean="0">
                <a:latin typeface="Bamini" panose="020B0603050302020204" pitchFamily="34" charset="0"/>
              </a:rPr>
              <a:t>ke;jphpahf</a:t>
            </a:r>
            <a:r>
              <a:rPr lang="en-US" sz="2500" b="1" dirty="0" smtClean="0">
                <a:latin typeface="Bamini" panose="020B0603050302020204" pitchFamily="34" charset="0"/>
              </a:rPr>
              <a:t> ,</a:t>
            </a:r>
            <a:r>
              <a:rPr lang="en-US" sz="2500" b="1" dirty="0" err="1" smtClean="0">
                <a:latin typeface="Bamini" panose="020B0603050302020204" pitchFamily="34" charset="0"/>
              </a:rPr>
              <a:t>Ue;j</a:t>
            </a:r>
            <a:r>
              <a:rPr lang="en-US" sz="2500" b="1" dirty="0" smtClean="0">
                <a:latin typeface="Bamini" panose="020B0603050302020204" pitchFamily="34" charset="0"/>
              </a:rPr>
              <a:t> </a:t>
            </a:r>
            <a:r>
              <a:rPr lang="en-US" sz="2500" b="1" dirty="0" err="1" smtClean="0">
                <a:latin typeface="Bamini" panose="020B0603050302020204" pitchFamily="34" charset="0"/>
              </a:rPr>
              <a:t>khh;yp</a:t>
            </a:r>
            <a:r>
              <a:rPr lang="en-US" sz="2500" b="1" dirty="0" smtClean="0">
                <a:latin typeface="Bamini" panose="020B0603050302020204" pitchFamily="34" charset="0"/>
              </a:rPr>
              <a:t> </a:t>
            </a:r>
            <a:r>
              <a:rPr lang="en-US" sz="2500" b="1" dirty="0" err="1" smtClean="0">
                <a:latin typeface="Bamini" panose="020B0603050302020204" pitchFamily="34" charset="0"/>
              </a:rPr>
              <a:t>gpuGTk</a:t>
            </a:r>
            <a:r>
              <a:rPr lang="en-US" sz="2500" b="1" dirty="0" smtClean="0">
                <a:latin typeface="Bamini" panose="020B0603050302020204" pitchFamily="34" charset="0"/>
              </a:rPr>
              <a:t>; ,</a:t>
            </a:r>
            <a:r>
              <a:rPr lang="en-US" sz="2500" b="1" dirty="0" err="1" smtClean="0">
                <a:latin typeface="Bamini" panose="020B0603050302020204" pitchFamily="34" charset="0"/>
              </a:rPr>
              <a:t>e;jpahtpy</a:t>
            </a:r>
            <a:r>
              <a:rPr lang="en-US" sz="2500" b="1" dirty="0" smtClean="0">
                <a:latin typeface="Bamini" panose="020B0603050302020204" pitchFamily="34" charset="0"/>
              </a:rPr>
              <a:t>; </a:t>
            </a:r>
            <a:r>
              <a:rPr lang="en-US" sz="2500" b="1" dirty="0" err="1" smtClean="0">
                <a:latin typeface="Bamini" panose="020B0603050302020204" pitchFamily="34" charset="0"/>
              </a:rPr>
              <a:t>fh</a:t>
            </a:r>
            <a:r>
              <a:rPr lang="en-US" sz="2500" b="1" dirty="0" smtClean="0">
                <a:latin typeface="Bamini" panose="020B0603050302020204" pitchFamily="34" charset="0"/>
              </a:rPr>
              <a:t>;]id </a:t>
            </a:r>
            <a:r>
              <a:rPr lang="en-US" sz="2500" b="1" dirty="0" err="1" smtClean="0">
                <a:latin typeface="Bamini" panose="020B0603050302020204" pitchFamily="34" charset="0"/>
              </a:rPr>
              <a:t>mLj;j</a:t>
            </a:r>
            <a:r>
              <a:rPr lang="en-US" sz="2500" b="1" dirty="0" smtClean="0">
                <a:latin typeface="Bamini" panose="020B0603050302020204" pitchFamily="34" charset="0"/>
              </a:rPr>
              <a:t> </a:t>
            </a:r>
            <a:r>
              <a:rPr lang="en-US" sz="2500" b="1" dirty="0" err="1" smtClean="0">
                <a:latin typeface="Bamini" panose="020B0603050302020204" pitchFamily="34" charset="0"/>
              </a:rPr>
              <a:t>itu</a:t>
            </a:r>
            <a:r>
              <a:rPr lang="en-US" sz="2500" b="1" dirty="0" smtClean="0">
                <a:latin typeface="Bamini" panose="020B0603050302020204" pitchFamily="34" charset="0"/>
              </a:rPr>
              <a:t>];</a:t>
            </a:r>
            <a:r>
              <a:rPr lang="en-US" sz="2500" b="1" dirty="0" err="1" smtClean="0">
                <a:latin typeface="Bamini" panose="020B0603050302020204" pitchFamily="34" charset="0"/>
              </a:rPr>
              <a:t>uhahfg</a:t>
            </a:r>
            <a:r>
              <a:rPr lang="en-US" sz="2500" b="1" dirty="0" smtClean="0">
                <a:latin typeface="Bamini" panose="020B0603050302020204" pitchFamily="34" charset="0"/>
              </a:rPr>
              <a:t>; </a:t>
            </a:r>
            <a:r>
              <a:rPr lang="en-US" sz="2500" b="1" dirty="0" err="1" smtClean="0">
                <a:latin typeface="Bamini" panose="020B0603050302020204" pitchFamily="34" charset="0"/>
              </a:rPr>
              <a:t>gjtpNaw;w</a:t>
            </a:r>
            <a:r>
              <a:rPr lang="en-US" sz="2500" b="1" dirty="0" smtClean="0">
                <a:latin typeface="Bamini" panose="020B0603050302020204" pitchFamily="34" charset="0"/>
              </a:rPr>
              <a:t> </a:t>
            </a:r>
            <a:r>
              <a:rPr lang="en-US" sz="2500" b="1" dirty="0" err="1" smtClean="0">
                <a:latin typeface="Bamini" panose="020B0603050302020204" pitchFamily="34" charset="0"/>
              </a:rPr>
              <a:t>kpd;Nlh</a:t>
            </a:r>
            <a:r>
              <a:rPr lang="en-US" sz="2500" b="1" dirty="0" smtClean="0">
                <a:latin typeface="Bamini" panose="020B0603050302020204" pitchFamily="34" charset="0"/>
              </a:rPr>
              <a:t> </a:t>
            </a:r>
            <a:r>
              <a:rPr lang="en-US" sz="2500" b="1" dirty="0" err="1" smtClean="0">
                <a:latin typeface="Bamini" panose="020B0603050302020204" pitchFamily="34" charset="0"/>
              </a:rPr>
              <a:t>gpuGTk</a:t>
            </a:r>
            <a:r>
              <a:rPr lang="en-US" sz="2500" b="1" dirty="0" smtClean="0">
                <a:latin typeface="Bamini" panose="020B0603050302020204" pitchFamily="34" charset="0"/>
              </a:rPr>
              <a:t>; ,</a:t>
            </a:r>
            <a:r>
              <a:rPr lang="en-US" sz="2500" b="1" dirty="0" err="1" smtClean="0">
                <a:latin typeface="Bamini" panose="020B0603050302020204" pitchFamily="34" charset="0"/>
              </a:rPr>
              <a:t>e;jpahTf;F</a:t>
            </a:r>
            <a:r>
              <a:rPr lang="en-US" sz="2500" b="1" dirty="0" smtClean="0">
                <a:latin typeface="Bamini" panose="020B0603050302020204" pitchFamily="34" charset="0"/>
              </a:rPr>
              <a:t> </a:t>
            </a:r>
            <a:r>
              <a:rPr lang="en-US" sz="2500" b="1" dirty="0" err="1" smtClean="0">
                <a:latin typeface="Bamini" panose="020B0603050302020204" pitchFamily="34" charset="0"/>
              </a:rPr>
              <a:t>NkYk</a:t>
            </a:r>
            <a:r>
              <a:rPr lang="en-US" sz="2500" b="1" dirty="0" smtClean="0">
                <a:latin typeface="Bamini" panose="020B0603050302020204" pitchFamily="34" charset="0"/>
              </a:rPr>
              <a:t>; </a:t>
            </a:r>
            <a:r>
              <a:rPr lang="en-US" sz="2500" b="1" dirty="0" err="1" smtClean="0">
                <a:latin typeface="Bamini" panose="020B0603050302020204" pitchFamily="34" charset="0"/>
              </a:rPr>
              <a:t>rpy</a:t>
            </a:r>
            <a:r>
              <a:rPr lang="en-US" sz="2500" b="1" dirty="0" smtClean="0">
                <a:latin typeface="Bamini" panose="020B0603050302020204" pitchFamily="34" charset="0"/>
              </a:rPr>
              <a:t> </a:t>
            </a:r>
            <a:r>
              <a:rPr lang="en-US" sz="2500" b="1" dirty="0" err="1" smtClean="0">
                <a:latin typeface="Bamini" panose="020B0603050302020204" pitchFamily="34" charset="0"/>
              </a:rPr>
              <a:t>murpay</a:t>
            </a:r>
            <a:r>
              <a:rPr lang="en-US" sz="2500" b="1" dirty="0" smtClean="0">
                <a:latin typeface="Bamini" panose="020B0603050302020204" pitchFamily="34" charset="0"/>
              </a:rPr>
              <a:t>; </a:t>
            </a:r>
            <a:r>
              <a:rPr lang="en-US" sz="2500" b="1" dirty="0" err="1" smtClean="0">
                <a:latin typeface="Bamini" panose="020B0603050302020204" pitchFamily="34" charset="0"/>
              </a:rPr>
              <a:t>chpikfs</a:t>
            </a:r>
            <a:r>
              <a:rPr lang="en-US" sz="2500" b="1" dirty="0" smtClean="0">
                <a:latin typeface="Bamini" panose="020B0603050302020204" pitchFamily="34" charset="0"/>
              </a:rPr>
              <a:t>; </a:t>
            </a:r>
            <a:r>
              <a:rPr lang="en-US" sz="2500" b="1" dirty="0" err="1" smtClean="0">
                <a:latin typeface="Bamini" panose="020B0603050302020204" pitchFamily="34" charset="0"/>
              </a:rPr>
              <a:t>toq;fNtz;Lk</a:t>
            </a:r>
            <a:r>
              <a:rPr lang="en-US" sz="2500" b="1" dirty="0" smtClean="0">
                <a:latin typeface="Bamini" panose="020B0603050302020204" pitchFamily="34" charset="0"/>
              </a:rPr>
              <a:t>; </a:t>
            </a:r>
            <a:r>
              <a:rPr lang="en-US" sz="2500" b="1" dirty="0" err="1" smtClean="0">
                <a:latin typeface="Bamini" panose="020B0603050302020204" pitchFamily="34" charset="0"/>
              </a:rPr>
              <a:t>vd;w</a:t>
            </a:r>
            <a:r>
              <a:rPr lang="en-US" sz="2500" b="1" dirty="0" smtClean="0">
                <a:latin typeface="Bamini" panose="020B0603050302020204" pitchFamily="34" charset="0"/>
              </a:rPr>
              <a:t> </a:t>
            </a:r>
            <a:r>
              <a:rPr lang="en-US" sz="2500" b="1" dirty="0" err="1" smtClean="0">
                <a:latin typeface="Bamini" panose="020B0603050302020204" pitchFamily="34" charset="0"/>
              </a:rPr>
              <a:t>Xh</a:t>
            </a:r>
            <a:r>
              <a:rPr lang="en-US" sz="2500" b="1" dirty="0" smtClean="0">
                <a:latin typeface="Bamini" panose="020B0603050302020204" pitchFamily="34" charset="0"/>
              </a:rPr>
              <a:t>; </a:t>
            </a:r>
            <a:r>
              <a:rPr lang="en-US" sz="2500" b="1" dirty="0" err="1" smtClean="0">
                <a:latin typeface="Bamini" panose="020B0603050302020204" pitchFamily="34" charset="0"/>
              </a:rPr>
              <a:t>cld;ghl;Lf;F</a:t>
            </a:r>
            <a:r>
              <a:rPr lang="en-US" sz="2500" b="1" dirty="0" smtClean="0">
                <a:latin typeface="Bamini" panose="020B0603050302020204" pitchFamily="34" charset="0"/>
              </a:rPr>
              <a:t> </a:t>
            </a:r>
            <a:r>
              <a:rPr lang="en-US" sz="2500" b="1" dirty="0" err="1" smtClean="0">
                <a:latin typeface="Bamini" panose="020B0603050302020204" pitchFamily="34" charset="0"/>
              </a:rPr>
              <a:t>te;jdh</a:t>
            </a:r>
            <a:r>
              <a:rPr lang="en-US" sz="2500" b="1" dirty="0" smtClean="0">
                <a:latin typeface="Bamini" panose="020B0603050302020204" pitchFamily="34" charset="0"/>
              </a:rPr>
              <a:t>;.</a:t>
            </a:r>
            <a:endParaRPr lang="en-US" sz="2500" b="1" dirty="0">
              <a:latin typeface="Bamini" panose="020B06030503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899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53929"/>
          </a:xfrm>
        </p:spPr>
        <p:txBody>
          <a:bodyPr/>
          <a:lstStyle/>
          <a:p>
            <a:r>
              <a:rPr lang="en-US" b="1" dirty="0" err="1" smtClean="0">
                <a:latin typeface="Bamini" panose="020B0603050302020204" pitchFamily="34" charset="0"/>
              </a:rPr>
              <a:t>nghUslf;fk</a:t>
            </a:r>
            <a:r>
              <a:rPr lang="en-US" b="1" dirty="0" smtClean="0">
                <a:latin typeface="Bamini" panose="020B0603050302020204" pitchFamily="34" charset="0"/>
              </a:rPr>
              <a:t>;</a:t>
            </a:r>
            <a:endParaRPr lang="en-US" b="1" dirty="0">
              <a:latin typeface="Bamini" panose="020B06030503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378039"/>
            <a:ext cx="8915400" cy="453318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500" b="1" dirty="0" smtClean="0">
                <a:latin typeface="Bamini" panose="020B0603050302020204" pitchFamily="34" charset="0"/>
              </a:rPr>
              <a:t>1. </a:t>
            </a:r>
            <a:r>
              <a:rPr lang="en-US" sz="2500" b="1" dirty="0" err="1" smtClean="0">
                <a:latin typeface="Bamini" panose="020B0603050302020204" pitchFamily="34" charset="0"/>
              </a:rPr>
              <a:t>INuhg;gpah</a:t>
            </a:r>
            <a:r>
              <a:rPr lang="en-US" sz="2500" b="1" dirty="0" smtClean="0">
                <a:latin typeface="Bamini" panose="020B0603050302020204" pitchFamily="34" charset="0"/>
              </a:rPr>
              <a:t>; </a:t>
            </a:r>
            <a:r>
              <a:rPr lang="en-US" sz="2500" b="1" dirty="0" err="1" smtClean="0">
                <a:latin typeface="Bamini" panose="020B0603050302020204" pitchFamily="34" charset="0"/>
              </a:rPr>
              <a:t>tuT</a:t>
            </a:r>
            <a:endParaRPr lang="en-US" sz="2500" b="1" dirty="0" smtClean="0">
              <a:latin typeface="Bamini" panose="020B0603050302020204" pitchFamily="34" charset="0"/>
            </a:endParaRPr>
          </a:p>
          <a:p>
            <a:pPr marL="0" indent="0">
              <a:buNone/>
            </a:pPr>
            <a:r>
              <a:rPr lang="en-US" sz="2500" b="1" dirty="0" smtClean="0">
                <a:latin typeface="Bamini" panose="020B0603050302020204" pitchFamily="34" charset="0"/>
              </a:rPr>
              <a:t>2. </a:t>
            </a:r>
            <a:r>
              <a:rPr lang="en-US" sz="2500" b="1" dirty="0" err="1" smtClean="0">
                <a:latin typeface="Bamini" panose="020B0603050302020204" pitchFamily="34" charset="0"/>
              </a:rPr>
              <a:t>jkpofj;jpy</a:t>
            </a:r>
            <a:r>
              <a:rPr lang="en-US" sz="2500" b="1" dirty="0" smtClean="0">
                <a:latin typeface="Bamini" panose="020B0603050302020204" pitchFamily="34" charset="0"/>
              </a:rPr>
              <a:t>; 13 </a:t>
            </a:r>
            <a:r>
              <a:rPr lang="en-US" sz="2500" b="1" dirty="0" err="1" smtClean="0">
                <a:latin typeface="Bamini" panose="020B0603050302020204" pitchFamily="34" charset="0"/>
              </a:rPr>
              <a:t>Kjy</a:t>
            </a:r>
            <a:r>
              <a:rPr lang="en-US" sz="2500" b="1" dirty="0" smtClean="0">
                <a:latin typeface="Bamini" panose="020B0603050302020204" pitchFamily="34" charset="0"/>
              </a:rPr>
              <a:t>; 18 Mk; E}</a:t>
            </a:r>
            <a:r>
              <a:rPr lang="en-US" sz="2500" b="1" dirty="0" err="1" smtClean="0">
                <a:latin typeface="Bamini" panose="020B0603050302020204" pitchFamily="34" charset="0"/>
              </a:rPr>
              <a:t>w;whz;L</a:t>
            </a:r>
            <a:r>
              <a:rPr lang="en-US" sz="2500" b="1" dirty="0" smtClean="0">
                <a:latin typeface="Bamini" panose="020B0603050302020204" pitchFamily="34" charset="0"/>
              </a:rPr>
              <a:t> </a:t>
            </a:r>
            <a:r>
              <a:rPr lang="en-US" sz="2500" b="1" dirty="0" err="1" smtClean="0">
                <a:latin typeface="Bamini" panose="020B0603050302020204" pitchFamily="34" charset="0"/>
              </a:rPr>
              <a:t>tiu</a:t>
            </a:r>
            <a:r>
              <a:rPr lang="en-US" sz="2500" b="1" dirty="0" smtClean="0">
                <a:latin typeface="Bamini" panose="020B0603050302020204" pitchFamily="34" charset="0"/>
              </a:rPr>
              <a:t> </a:t>
            </a:r>
            <a:r>
              <a:rPr lang="en-US" sz="2500" b="1" dirty="0" err="1" smtClean="0">
                <a:latin typeface="Bamini" panose="020B0603050302020204" pitchFamily="34" charset="0"/>
              </a:rPr>
              <a:t>r%fepiy</a:t>
            </a:r>
            <a:endParaRPr lang="en-US" sz="2500" b="1" dirty="0" smtClean="0">
              <a:latin typeface="Bamini" panose="020B0603050302020204" pitchFamily="34" charset="0"/>
            </a:endParaRPr>
          </a:p>
          <a:p>
            <a:pPr marL="0" indent="0">
              <a:buNone/>
            </a:pPr>
            <a:r>
              <a:rPr lang="en-US" sz="2500" b="1" dirty="0" smtClean="0">
                <a:latin typeface="Bamini" panose="020B0603050302020204" pitchFamily="34" charset="0"/>
              </a:rPr>
              <a:t>3. </a:t>
            </a:r>
            <a:r>
              <a:rPr lang="en-US" sz="2500" b="1" dirty="0" err="1" smtClean="0">
                <a:latin typeface="Bamini" panose="020B0603050302020204" pitchFamily="34" charset="0"/>
              </a:rPr>
              <a:t>gj;njhd;gjhk</a:t>
            </a:r>
            <a:r>
              <a:rPr lang="en-US" sz="2500" b="1" dirty="0" smtClean="0">
                <a:latin typeface="Bamini" panose="020B0603050302020204" pitchFamily="34" charset="0"/>
              </a:rPr>
              <a:t>; E}</a:t>
            </a:r>
            <a:r>
              <a:rPr lang="en-US" sz="2500" b="1" dirty="0" err="1" smtClean="0">
                <a:latin typeface="Bamini" panose="020B0603050302020204" pitchFamily="34" charset="0"/>
              </a:rPr>
              <a:t>w;whz;bd</a:t>
            </a:r>
            <a:r>
              <a:rPr lang="en-US" sz="2500" b="1" dirty="0" smtClean="0">
                <a:latin typeface="Bamini" panose="020B0603050302020204" pitchFamily="34" charset="0"/>
              </a:rPr>
              <a:t>; </a:t>
            </a:r>
            <a:r>
              <a:rPr lang="en-US" sz="2500" b="1" dirty="0" err="1" smtClean="0">
                <a:latin typeface="Bamini" panose="020B0603050302020204" pitchFamily="34" charset="0"/>
              </a:rPr>
              <a:t>murpay</a:t>
            </a:r>
            <a:r>
              <a:rPr lang="en-US" sz="2500" b="1" dirty="0" smtClean="0">
                <a:latin typeface="Bamini" panose="020B0603050302020204" pitchFamily="34" charset="0"/>
              </a:rPr>
              <a:t>; </a:t>
            </a:r>
            <a:r>
              <a:rPr lang="en-US" sz="2500" b="1" dirty="0" err="1" smtClean="0">
                <a:latin typeface="Bamini" panose="020B0603050302020204" pitchFamily="34" charset="0"/>
              </a:rPr>
              <a:t>r%fepiy</a:t>
            </a:r>
            <a:endParaRPr lang="en-US" sz="2500" b="1" dirty="0" smtClean="0">
              <a:latin typeface="Bamini" panose="020B0603050302020204" pitchFamily="34" charset="0"/>
            </a:endParaRPr>
          </a:p>
          <a:p>
            <a:pPr marL="0" indent="0">
              <a:buNone/>
            </a:pPr>
            <a:r>
              <a:rPr lang="en-US" sz="2500" b="1" dirty="0" smtClean="0">
                <a:latin typeface="Bamini" panose="020B0603050302020204" pitchFamily="34" charset="0"/>
              </a:rPr>
              <a:t>4. ,</a:t>
            </a:r>
            <a:r>
              <a:rPr lang="en-US" sz="2500" b="1" dirty="0" err="1" smtClean="0">
                <a:latin typeface="Bamini" panose="020B0603050302020204" pitchFamily="34" charset="0"/>
              </a:rPr>
              <a:t>Ugjhk</a:t>
            </a:r>
            <a:r>
              <a:rPr lang="en-US" sz="2500" b="1" dirty="0" smtClean="0">
                <a:latin typeface="Bamini" panose="020B0603050302020204" pitchFamily="34" charset="0"/>
              </a:rPr>
              <a:t>; E}</a:t>
            </a:r>
            <a:r>
              <a:rPr lang="en-US" sz="2500" b="1" dirty="0" err="1" smtClean="0">
                <a:latin typeface="Bamini" panose="020B0603050302020204" pitchFamily="34" charset="0"/>
              </a:rPr>
              <a:t>w;whz;by</a:t>
            </a:r>
            <a:r>
              <a:rPr lang="en-US" sz="2500" b="1" dirty="0" smtClean="0">
                <a:latin typeface="Bamini" panose="020B0603050302020204" pitchFamily="34" charset="0"/>
              </a:rPr>
              <a:t>; </a:t>
            </a:r>
            <a:r>
              <a:rPr lang="en-US" sz="2500" b="1" dirty="0" err="1" smtClean="0">
                <a:latin typeface="Bamini" panose="020B0603050302020204" pitchFamily="34" charset="0"/>
              </a:rPr>
              <a:t>jkpofk</a:t>
            </a:r>
            <a:r>
              <a:rPr lang="en-US" sz="2500" b="1" dirty="0" smtClean="0">
                <a:latin typeface="Bamini" panose="020B0603050302020204" pitchFamily="34" charset="0"/>
              </a:rPr>
              <a:t>;</a:t>
            </a:r>
            <a:endParaRPr lang="en-US" sz="2500" b="1" dirty="0">
              <a:latin typeface="Bamini" panose="020B06030503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9626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02414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latin typeface="Bamini" panose="020B0603050302020204" pitchFamily="34" charset="0"/>
              </a:rPr>
              <a:t>INuhg;gpah</a:t>
            </a:r>
            <a:r>
              <a:rPr lang="en-US" b="1" dirty="0" smtClean="0">
                <a:latin typeface="Bamini" panose="020B0603050302020204" pitchFamily="34" charset="0"/>
              </a:rPr>
              <a:t>; </a:t>
            </a:r>
            <a:r>
              <a:rPr lang="en-US" b="1" dirty="0" err="1" smtClean="0">
                <a:latin typeface="Bamini" panose="020B0603050302020204" pitchFamily="34" charset="0"/>
              </a:rPr>
              <a:t>tUif</a:t>
            </a:r>
            <a:r>
              <a:rPr lang="en-US" b="1" dirty="0" smtClean="0">
                <a:latin typeface="Bamini" panose="020B0603050302020204" pitchFamily="34" charset="0"/>
              </a:rPr>
              <a:t>:</a:t>
            </a:r>
            <a:br>
              <a:rPr lang="en-US" b="1" dirty="0" smtClean="0">
                <a:latin typeface="Bamini" panose="020B0603050302020204" pitchFamily="34" charset="0"/>
              </a:rPr>
            </a:br>
            <a:endParaRPr lang="en-US" b="1" dirty="0">
              <a:latin typeface="Bamini" panose="020B06030503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326524"/>
            <a:ext cx="8915400" cy="4584698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Bamini" panose="020B0603050302020204" pitchFamily="34" charset="0"/>
              </a:rPr>
              <a:t> </a:t>
            </a:r>
            <a:endParaRPr lang="en-US" dirty="0" smtClean="0">
              <a:latin typeface="Bamini" panose="020B0603050302020204" pitchFamily="34" charset="0"/>
            </a:endParaRPr>
          </a:p>
          <a:p>
            <a:pPr marL="0" indent="0">
              <a:buNone/>
            </a:pPr>
            <a:endParaRPr lang="en-US" sz="2500" b="1" dirty="0">
              <a:latin typeface="Bamini" panose="020B0603050302020204" pitchFamily="34" charset="0"/>
            </a:endParaRPr>
          </a:p>
          <a:p>
            <a:pPr marL="0" indent="0">
              <a:buNone/>
            </a:pPr>
            <a:endParaRPr lang="en-US" sz="2500" b="1" dirty="0" smtClean="0">
              <a:latin typeface="Bamini" panose="020B0603050302020204" pitchFamily="34" charset="0"/>
            </a:endParaRPr>
          </a:p>
          <a:p>
            <a:pPr marL="0" indent="0">
              <a:buNone/>
            </a:pPr>
            <a:r>
              <a:rPr lang="en-US" sz="2500" b="1" dirty="0" err="1" smtClean="0">
                <a:latin typeface="Bamini" panose="020B0603050302020204" pitchFamily="34" charset="0"/>
              </a:rPr>
              <a:t>ehaf;fh</a:t>
            </a:r>
            <a:r>
              <a:rPr lang="en-US" sz="2500" b="1" dirty="0" smtClean="0">
                <a:latin typeface="Bamini" panose="020B0603050302020204" pitchFamily="34" charset="0"/>
              </a:rPr>
              <a:t>; </a:t>
            </a:r>
            <a:r>
              <a:rPr lang="en-US" sz="2500" b="1" dirty="0" err="1" smtClean="0">
                <a:latin typeface="Bamini" panose="020B0603050302020204" pitchFamily="34" charset="0"/>
              </a:rPr>
              <a:t>kuhl;bah</a:t>
            </a:r>
            <a:r>
              <a:rPr lang="en-US" sz="2500" b="1" dirty="0" smtClean="0">
                <a:latin typeface="Bamini" panose="020B0603050302020204" pitchFamily="34" charset="0"/>
              </a:rPr>
              <a:t>; </a:t>
            </a:r>
            <a:r>
              <a:rPr lang="en-US" sz="2500" b="1" dirty="0" err="1" smtClean="0">
                <a:latin typeface="Bamini" panose="020B0603050302020204" pitchFamily="34" charset="0"/>
              </a:rPr>
              <a:t>MfpNahuJ</a:t>
            </a:r>
            <a:r>
              <a:rPr lang="en-US" sz="2500" b="1" dirty="0" smtClean="0">
                <a:latin typeface="Bamini" panose="020B0603050302020204" pitchFamily="34" charset="0"/>
              </a:rPr>
              <a:t> </a:t>
            </a:r>
            <a:r>
              <a:rPr lang="en-US" sz="2500" b="1" dirty="0" err="1" smtClean="0">
                <a:latin typeface="Bamini" panose="020B0603050302020204" pitchFamily="34" charset="0"/>
              </a:rPr>
              <a:t>tPo;r;rpf;Fg;gpd</a:t>
            </a:r>
            <a:r>
              <a:rPr lang="en-US" sz="2500" b="1" dirty="0" smtClean="0">
                <a:latin typeface="Bamini" panose="020B0603050302020204" pitchFamily="34" charset="0"/>
              </a:rPr>
              <a:t>; </a:t>
            </a:r>
            <a:r>
              <a:rPr lang="en-US" sz="2500" b="1" dirty="0" err="1" smtClean="0">
                <a:latin typeface="Bamini" panose="020B0603050302020204" pitchFamily="34" charset="0"/>
              </a:rPr>
              <a:t>jkpofk</a:t>
            </a:r>
            <a:r>
              <a:rPr lang="en-US" sz="2500" b="1" dirty="0" smtClean="0">
                <a:latin typeface="Bamini" panose="020B0603050302020204" pitchFamily="34" charset="0"/>
              </a:rPr>
              <a:t>; </a:t>
            </a:r>
            <a:r>
              <a:rPr lang="en-US" sz="2500" b="1" dirty="0" err="1" smtClean="0">
                <a:latin typeface="Bamini" panose="020B0603050302020204" pitchFamily="34" charset="0"/>
              </a:rPr>
              <a:t>Nghh;r;RfPrpah</a:t>
            </a:r>
            <a:r>
              <a:rPr lang="en-US" sz="2500" b="1" dirty="0" smtClean="0">
                <a:latin typeface="Bamini" panose="020B0603050302020204" pitchFamily="34" charset="0"/>
              </a:rPr>
              <a:t>; </a:t>
            </a:r>
            <a:r>
              <a:rPr lang="en-US" sz="2500" b="1" dirty="0" err="1" smtClean="0">
                <a:latin typeface="Bamini" panose="020B0603050302020204" pitchFamily="34" charset="0"/>
              </a:rPr>
              <a:t>lr;Rf;fhuh</a:t>
            </a:r>
            <a:r>
              <a:rPr lang="en-US" sz="2500" b="1" dirty="0" smtClean="0">
                <a:latin typeface="Bamini" panose="020B0603050302020204" pitchFamily="34" charset="0"/>
              </a:rPr>
              <a:t>; </a:t>
            </a:r>
            <a:r>
              <a:rPr lang="en-US" sz="2500" b="1" dirty="0" err="1" smtClean="0">
                <a:latin typeface="Bamini" panose="020B0603050302020204" pitchFamily="34" charset="0"/>
              </a:rPr>
              <a:t>Mq;fpNyah</a:t>
            </a:r>
            <a:r>
              <a:rPr lang="en-US" sz="2500" b="1" dirty="0" smtClean="0">
                <a:latin typeface="Bamini" panose="020B0603050302020204" pitchFamily="34" charset="0"/>
              </a:rPr>
              <a:t>;  </a:t>
            </a:r>
            <a:r>
              <a:rPr lang="en-US" sz="2500" b="1" dirty="0" err="1" smtClean="0">
                <a:latin typeface="Bamini" panose="020B0603050302020204" pitchFamily="34" charset="0"/>
              </a:rPr>
              <a:t>gpnuQ;Rf;fhuh</a:t>
            </a:r>
            <a:r>
              <a:rPr lang="en-US" sz="2500" b="1" dirty="0" smtClean="0">
                <a:latin typeface="Bamini" panose="020B0603050302020204" pitchFamily="34" charset="0"/>
              </a:rPr>
              <a:t>; </a:t>
            </a:r>
            <a:r>
              <a:rPr lang="en-US" sz="2500" b="1" dirty="0" err="1" smtClean="0">
                <a:latin typeface="Bamini" panose="020B0603050302020204" pitchFamily="34" charset="0"/>
              </a:rPr>
              <a:t>MfpNahuJ</a:t>
            </a:r>
            <a:r>
              <a:rPr lang="en-US" sz="2500" b="1" dirty="0" smtClean="0">
                <a:latin typeface="Bamini" panose="020B0603050302020204" pitchFamily="34" charset="0"/>
              </a:rPr>
              <a:t>  </a:t>
            </a:r>
            <a:r>
              <a:rPr lang="en-US" sz="2500" b="1" dirty="0" err="1" smtClean="0">
                <a:latin typeface="Bamini" panose="020B0603050302020204" pitchFamily="34" charset="0"/>
              </a:rPr>
              <a:t>thzpfr</a:t>
            </a:r>
            <a:r>
              <a:rPr lang="en-US" sz="2500" b="1" dirty="0" smtClean="0">
                <a:latin typeface="Bamini" panose="020B0603050302020204" pitchFamily="34" charset="0"/>
              </a:rPr>
              <a:t>; </a:t>
            </a:r>
            <a:r>
              <a:rPr lang="en-US" sz="2500" b="1" dirty="0" err="1" smtClean="0">
                <a:latin typeface="Bamini" panose="020B0603050302020204" pitchFamily="34" charset="0"/>
              </a:rPr>
              <a:t>re;ijahfTk</a:t>
            </a:r>
            <a:r>
              <a:rPr lang="en-US" sz="2500" b="1" dirty="0" smtClean="0">
                <a:latin typeface="Bamini" panose="020B0603050302020204" pitchFamily="34" charset="0"/>
              </a:rPr>
              <a:t>; </a:t>
            </a:r>
            <a:r>
              <a:rPr lang="en-US" sz="2500" b="1" dirty="0" err="1" smtClean="0">
                <a:latin typeface="Bamini" panose="020B0603050302020204" pitchFamily="34" charset="0"/>
              </a:rPr>
              <a:t>murpay</a:t>
            </a:r>
            <a:r>
              <a:rPr lang="en-US" sz="2500" b="1" dirty="0" smtClean="0">
                <a:latin typeface="Bamini" panose="020B0603050302020204" pitchFamily="34" charset="0"/>
              </a:rPr>
              <a:t>; </a:t>
            </a:r>
            <a:r>
              <a:rPr lang="en-US" sz="2500" b="1" dirty="0" err="1" smtClean="0">
                <a:latin typeface="Bamini" panose="020B0603050302020204" pitchFamily="34" charset="0"/>
              </a:rPr>
              <a:t>Nghul;lf</a:t>
            </a:r>
            <a:r>
              <a:rPr lang="en-US" sz="2500" b="1" dirty="0" smtClean="0">
                <a:latin typeface="Bamini" panose="020B0603050302020204" pitchFamily="34" charset="0"/>
              </a:rPr>
              <a:t>; </a:t>
            </a:r>
            <a:r>
              <a:rPr lang="en-US" sz="2500" b="1" dirty="0" err="1" smtClean="0">
                <a:latin typeface="Bamini" panose="020B0603050302020204" pitchFamily="34" charset="0"/>
              </a:rPr>
              <a:t>fskhfTk</a:t>
            </a:r>
            <a:r>
              <a:rPr lang="en-US" sz="2500" b="1" dirty="0" smtClean="0">
                <a:latin typeface="Bamini" panose="020B0603050302020204" pitchFamily="34" charset="0"/>
              </a:rPr>
              <a:t>; </a:t>
            </a:r>
            <a:r>
              <a:rPr lang="en-US" sz="2500" b="1" dirty="0" err="1" smtClean="0">
                <a:latin typeface="Bamini" panose="020B0603050302020204" pitchFamily="34" charset="0"/>
              </a:rPr>
              <a:t>MfpaJ</a:t>
            </a:r>
            <a:r>
              <a:rPr lang="en-US" sz="2500" b="1" dirty="0" smtClean="0">
                <a:latin typeface="Bamini" panose="020B0603050302020204" pitchFamily="34" charset="0"/>
              </a:rPr>
              <a:t>.</a:t>
            </a:r>
            <a:endParaRPr lang="en-US" sz="2500" b="1" dirty="0">
              <a:latin typeface="Bamini" panose="020B06030503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46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31203"/>
          </a:xfrm>
        </p:spPr>
        <p:txBody>
          <a:bodyPr/>
          <a:lstStyle/>
          <a:p>
            <a:r>
              <a:rPr lang="en-US" b="1" dirty="0" err="1" smtClean="0">
                <a:latin typeface="Bamini" panose="020B0603050302020204" pitchFamily="34" charset="0"/>
              </a:rPr>
              <a:t>Nghh;r;Rf;fPrpah</a:t>
            </a:r>
            <a:r>
              <a:rPr lang="en-US" b="1" dirty="0" smtClean="0">
                <a:latin typeface="Bamini" panose="020B0603050302020204" pitchFamily="34" charset="0"/>
              </a:rPr>
              <a:t>;</a:t>
            </a:r>
            <a:endParaRPr lang="en-US" b="1" dirty="0">
              <a:latin typeface="Bamini" panose="020B06030503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Bamini" panose="020B0603050302020204" pitchFamily="34" charset="0"/>
              </a:rPr>
              <a:t> </a:t>
            </a:r>
            <a:r>
              <a:rPr lang="en-US" sz="2500" b="1" dirty="0" smtClean="0">
                <a:latin typeface="Bamini" panose="020B0603050302020204" pitchFamily="34" charset="0"/>
              </a:rPr>
              <a:t>,</a:t>
            </a:r>
            <a:r>
              <a:rPr lang="en-US" sz="2500" b="1" dirty="0" err="1" smtClean="0">
                <a:latin typeface="Bamini" panose="020B0603050302020204" pitchFamily="34" charset="0"/>
              </a:rPr>
              <a:t>e;jpahTf;Fs</a:t>
            </a:r>
            <a:r>
              <a:rPr lang="en-US" sz="2500" b="1" dirty="0" smtClean="0">
                <a:latin typeface="Bamini" panose="020B0603050302020204" pitchFamily="34" charset="0"/>
              </a:rPr>
              <a:t>; </a:t>
            </a:r>
            <a:r>
              <a:rPr lang="en-US" sz="2500" b="1" dirty="0" err="1" smtClean="0">
                <a:latin typeface="Bamini" panose="020B0603050302020204" pitchFamily="34" charset="0"/>
              </a:rPr>
              <a:t>Kjd</a:t>
            </a:r>
            <a:r>
              <a:rPr lang="en-US" sz="2500" b="1" dirty="0" smtClean="0">
                <a:latin typeface="Bamini" panose="020B0603050302020204" pitchFamily="34" charset="0"/>
              </a:rPr>
              <a:t>; </a:t>
            </a:r>
            <a:r>
              <a:rPr lang="en-US" sz="2500" b="1" dirty="0" err="1" smtClean="0">
                <a:latin typeface="Bamini" panose="020B0603050302020204" pitchFamily="34" charset="0"/>
              </a:rPr>
              <a:t>Kjy</a:t>
            </a:r>
            <a:r>
              <a:rPr lang="en-US" sz="2500" b="1" dirty="0" smtClean="0">
                <a:latin typeface="Bamini" panose="020B0603050302020204" pitchFamily="34" charset="0"/>
              </a:rPr>
              <a:t>; </a:t>
            </a:r>
            <a:r>
              <a:rPr lang="en-US" sz="2500" b="1" dirty="0" err="1" smtClean="0">
                <a:latin typeface="Bamini" panose="020B0603050302020204" pitchFamily="34" charset="0"/>
              </a:rPr>
              <a:t>mbnaLj;J</a:t>
            </a:r>
            <a:r>
              <a:rPr lang="en-US" sz="2500" b="1" dirty="0" smtClean="0">
                <a:latin typeface="Bamini" panose="020B0603050302020204" pitchFamily="34" charset="0"/>
              </a:rPr>
              <a:t> </a:t>
            </a:r>
            <a:r>
              <a:rPr lang="en-US" sz="2500" b="1" dirty="0" err="1" smtClean="0">
                <a:latin typeface="Bamini" panose="020B0603050302020204" pitchFamily="34" charset="0"/>
              </a:rPr>
              <a:t>itj;j</a:t>
            </a:r>
            <a:r>
              <a:rPr lang="en-US" sz="2500" b="1" dirty="0" smtClean="0">
                <a:latin typeface="Bamini" panose="020B0603050302020204" pitchFamily="34" charset="0"/>
              </a:rPr>
              <a:t> </a:t>
            </a:r>
            <a:r>
              <a:rPr lang="en-US" sz="2500" b="1" dirty="0" err="1" smtClean="0">
                <a:latin typeface="Bamini" panose="020B0603050302020204" pitchFamily="34" charset="0"/>
              </a:rPr>
              <a:t>INuhg;gpah;fs</a:t>
            </a:r>
            <a:r>
              <a:rPr lang="en-US" sz="2500" b="1" dirty="0" smtClean="0">
                <a:latin typeface="Bamini" panose="020B0603050302020204" pitchFamily="34" charset="0"/>
              </a:rPr>
              <a:t>; </a:t>
            </a:r>
            <a:r>
              <a:rPr lang="en-US" sz="2500" b="1" dirty="0" err="1" smtClean="0">
                <a:latin typeface="Bamini" panose="020B0603050302020204" pitchFamily="34" charset="0"/>
              </a:rPr>
              <a:t>Nghh;rpRf;fPrpauhth</a:t>
            </a:r>
            <a:r>
              <a:rPr lang="en-US" sz="2500" b="1" dirty="0" smtClean="0">
                <a:latin typeface="Bamini" panose="020B0603050302020204" pitchFamily="34" charset="0"/>
              </a:rPr>
              <a:t>;. </a:t>
            </a:r>
            <a:r>
              <a:rPr lang="en-US" sz="2500" b="1" dirty="0" err="1">
                <a:latin typeface="Bamini" panose="020B0603050302020204" pitchFamily="34" charset="0"/>
              </a:rPr>
              <a:t>f</a:t>
            </a:r>
            <a:r>
              <a:rPr lang="en-US" sz="2500" b="1" dirty="0" err="1" smtClean="0">
                <a:latin typeface="Bamini" panose="020B0603050302020204" pitchFamily="34" charset="0"/>
              </a:rPr>
              <a:t>lyhjpf;fk</a:t>
            </a:r>
            <a:r>
              <a:rPr lang="en-US" sz="2500" b="1" dirty="0" smtClean="0">
                <a:latin typeface="Bamini" panose="020B0603050302020204" pitchFamily="34" charset="0"/>
              </a:rPr>
              <a:t>; </a:t>
            </a:r>
            <a:r>
              <a:rPr lang="en-US" sz="2500" b="1" dirty="0" err="1" smtClean="0">
                <a:latin typeface="Bamini" panose="020B0603050302020204" pitchFamily="34" charset="0"/>
              </a:rPr>
              <a:t>ngwTk</a:t>
            </a:r>
            <a:r>
              <a:rPr lang="en-US" sz="2500" b="1" dirty="0" smtClean="0">
                <a:latin typeface="Bamini" panose="020B0603050302020204" pitchFamily="34" charset="0"/>
              </a:rPr>
              <a:t>; </a:t>
            </a:r>
            <a:r>
              <a:rPr lang="en-US" sz="2500" b="1" dirty="0" err="1" smtClean="0">
                <a:latin typeface="Bamini" panose="020B0603050302020204" pitchFamily="34" charset="0"/>
              </a:rPr>
              <a:t>fpwpj;Jt</a:t>
            </a:r>
            <a:r>
              <a:rPr lang="en-US" sz="2500" b="1" dirty="0" smtClean="0">
                <a:latin typeface="Bamini" panose="020B0603050302020204" pitchFamily="34" charset="0"/>
              </a:rPr>
              <a:t> </a:t>
            </a:r>
            <a:r>
              <a:rPr lang="en-US" sz="2500" b="1" dirty="0" err="1" smtClean="0">
                <a:latin typeface="Bamini" panose="020B0603050302020204" pitchFamily="34" charset="0"/>
              </a:rPr>
              <a:t>rkag</a:t>
            </a:r>
            <a:r>
              <a:rPr lang="en-US" sz="2500" b="1" dirty="0" smtClean="0">
                <a:latin typeface="Bamini" panose="020B0603050302020204" pitchFamily="34" charset="0"/>
              </a:rPr>
              <a:t>; </a:t>
            </a:r>
            <a:r>
              <a:rPr lang="en-US" sz="2500" b="1" dirty="0" err="1" smtClean="0">
                <a:latin typeface="Bamini" panose="020B0603050302020204" pitchFamily="34" charset="0"/>
              </a:rPr>
              <a:t>gug;GjYf;Ff</a:t>
            </a:r>
            <a:r>
              <a:rPr lang="en-US" sz="2500" b="1" dirty="0" smtClean="0">
                <a:latin typeface="Bamini" panose="020B0603050302020204" pitchFamily="34" charset="0"/>
              </a:rPr>
              <a:t>; </a:t>
            </a:r>
            <a:r>
              <a:rPr lang="en-US" sz="2500" b="1" dirty="0" err="1" smtClean="0">
                <a:latin typeface="Bamini" panose="020B0603050302020204" pitchFamily="34" charset="0"/>
              </a:rPr>
              <a:t>fsk</a:t>
            </a:r>
            <a:r>
              <a:rPr lang="en-US" sz="2500" b="1" dirty="0" smtClean="0">
                <a:latin typeface="Bamini" panose="020B0603050302020204" pitchFamily="34" charset="0"/>
              </a:rPr>
              <a:t>; </a:t>
            </a:r>
            <a:r>
              <a:rPr lang="en-US" sz="2500" b="1" dirty="0" err="1" smtClean="0">
                <a:latin typeface="Bamini" panose="020B0603050302020204" pitchFamily="34" charset="0"/>
              </a:rPr>
              <a:t>fhzTk</a:t>
            </a:r>
            <a:r>
              <a:rPr lang="en-US" sz="2500" b="1" dirty="0" smtClean="0">
                <a:latin typeface="Bamini" panose="020B0603050302020204" pitchFamily="34" charset="0"/>
              </a:rPr>
              <a:t>; ,</a:t>
            </a:r>
            <a:r>
              <a:rPr lang="en-US" sz="2500" b="1" dirty="0" err="1" smtClean="0">
                <a:latin typeface="Bamini" panose="020B0603050302020204" pitchFamily="34" charset="0"/>
              </a:rPr>
              <a:t>e;ehl;bw;Fs</a:t>
            </a:r>
            <a:r>
              <a:rPr lang="en-US" sz="2500" b="1" dirty="0" smtClean="0">
                <a:latin typeface="Bamini" panose="020B0603050302020204" pitchFamily="34" charset="0"/>
              </a:rPr>
              <a:t>; </a:t>
            </a:r>
            <a:r>
              <a:rPr lang="en-US" sz="2500" b="1" dirty="0" err="1" smtClean="0">
                <a:latin typeface="Bamini" panose="020B0603050302020204" pitchFamily="34" charset="0"/>
              </a:rPr>
              <a:t>Gfe;jdh</a:t>
            </a:r>
            <a:r>
              <a:rPr lang="en-US" sz="2500" b="1" dirty="0" smtClean="0">
                <a:latin typeface="Bamini" panose="020B0603050302020204" pitchFamily="34" charset="0"/>
              </a:rPr>
              <a:t>; (fp.gp.1498) </a:t>
            </a:r>
            <a:r>
              <a:rPr lang="en-US" sz="2500" b="1" dirty="0" err="1" smtClean="0">
                <a:latin typeface="Bamini" panose="020B0603050302020204" pitchFamily="34" charset="0"/>
              </a:rPr>
              <a:t>mth;fs</a:t>
            </a:r>
            <a:r>
              <a:rPr lang="en-US" sz="2500" b="1" dirty="0" smtClean="0">
                <a:latin typeface="Bamini" panose="020B0603050302020204" pitchFamily="34" charset="0"/>
              </a:rPr>
              <a:t>; </a:t>
            </a:r>
            <a:r>
              <a:rPr lang="en-US" sz="2500" b="1" dirty="0" err="1" smtClean="0">
                <a:latin typeface="Bamini" panose="020B0603050302020204" pitchFamily="34" charset="0"/>
              </a:rPr>
              <a:t>nghpJk</a:t>
            </a:r>
            <a:r>
              <a:rPr lang="en-US" sz="2500" b="1" dirty="0" smtClean="0">
                <a:latin typeface="Bamini" panose="020B0603050302020204" pitchFamily="34" charset="0"/>
              </a:rPr>
              <a:t>; </a:t>
            </a:r>
            <a:r>
              <a:rPr lang="en-US" sz="2500" b="1" dirty="0" err="1" smtClean="0">
                <a:latin typeface="Bamini" panose="020B0603050302020204" pitchFamily="34" charset="0"/>
              </a:rPr>
              <a:t>tpUk;gp</a:t>
            </a:r>
            <a:r>
              <a:rPr lang="en-US" sz="2500" b="1" dirty="0" smtClean="0">
                <a:latin typeface="Bamini" panose="020B0603050302020204" pitchFamily="34" charset="0"/>
              </a:rPr>
              <a:t> ,</a:t>
            </a:r>
            <a:r>
              <a:rPr lang="en-US" sz="2500" b="1" dirty="0" err="1" smtClean="0">
                <a:latin typeface="Bamini" panose="020B0603050302020204" pitchFamily="34" charset="0"/>
              </a:rPr>
              <a:t>e;ehl;by</a:t>
            </a:r>
            <a:r>
              <a:rPr lang="en-US" sz="2500" b="1" dirty="0" smtClean="0">
                <a:latin typeface="Bamini" panose="020B0603050302020204" pitchFamily="34" charset="0"/>
              </a:rPr>
              <a:t>; </a:t>
            </a:r>
            <a:r>
              <a:rPr lang="en-US" sz="2500" b="1" dirty="0" err="1" smtClean="0">
                <a:latin typeface="Bamini" panose="020B0603050302020204" pitchFamily="34" charset="0"/>
              </a:rPr>
              <a:t>kpsF</a:t>
            </a:r>
            <a:r>
              <a:rPr lang="en-US" sz="2500" b="1" dirty="0" smtClean="0">
                <a:latin typeface="Bamini" panose="020B0603050302020204" pitchFamily="34" charset="0"/>
              </a:rPr>
              <a:t> Vida </a:t>
            </a:r>
            <a:r>
              <a:rPr lang="en-US" sz="2500" b="1" dirty="0" err="1" smtClean="0">
                <a:latin typeface="Bamini" panose="020B0603050302020204" pitchFamily="34" charset="0"/>
              </a:rPr>
              <a:t>rk;ghug</a:t>
            </a:r>
            <a:r>
              <a:rPr lang="en-US" sz="2500" b="1" dirty="0" smtClean="0">
                <a:latin typeface="Bamini" panose="020B0603050302020204" pitchFamily="34" charset="0"/>
              </a:rPr>
              <a:t>; </a:t>
            </a:r>
            <a:r>
              <a:rPr lang="en-US" sz="2500" b="1" dirty="0" err="1" smtClean="0">
                <a:latin typeface="Bamini" panose="020B0603050302020204" pitchFamily="34" charset="0"/>
              </a:rPr>
              <a:t>nghUl;fis</a:t>
            </a:r>
            <a:r>
              <a:rPr lang="en-US" sz="2500" b="1" dirty="0" smtClean="0">
                <a:latin typeface="Bamini" panose="020B0603050302020204" pitchFamily="34" charset="0"/>
              </a:rPr>
              <a:t> </a:t>
            </a:r>
            <a:r>
              <a:rPr lang="en-US" sz="2500" b="1" dirty="0" err="1" smtClean="0">
                <a:latin typeface="Bamini" panose="020B0603050302020204" pitchFamily="34" charset="0"/>
              </a:rPr>
              <a:t>nghpJk</a:t>
            </a:r>
            <a:r>
              <a:rPr lang="en-US" sz="2500" b="1" dirty="0" smtClean="0">
                <a:latin typeface="Bamini" panose="020B0603050302020204" pitchFamily="34" charset="0"/>
              </a:rPr>
              <a:t>; </a:t>
            </a:r>
            <a:r>
              <a:rPr lang="en-US" sz="2500" b="1" dirty="0" err="1" smtClean="0">
                <a:latin typeface="Bamini" panose="020B0603050302020204" pitchFamily="34" charset="0"/>
              </a:rPr>
              <a:t>tpUk;gpf</a:t>
            </a:r>
            <a:r>
              <a:rPr lang="en-US" sz="2500" b="1" dirty="0" smtClean="0">
                <a:latin typeface="Bamini" panose="020B0603050302020204" pitchFamily="34" charset="0"/>
              </a:rPr>
              <a:t>; </a:t>
            </a:r>
            <a:r>
              <a:rPr lang="en-US" sz="2500" b="1" dirty="0" err="1" smtClean="0">
                <a:latin typeface="Bamini" panose="020B0603050302020204" pitchFamily="34" charset="0"/>
              </a:rPr>
              <a:t>nfhs;Kjy</a:t>
            </a:r>
            <a:r>
              <a:rPr lang="en-US" sz="2500" b="1" dirty="0" smtClean="0">
                <a:latin typeface="Bamini" panose="020B0603050302020204" pitchFamily="34" charset="0"/>
              </a:rPr>
              <a:t>; </a:t>
            </a:r>
            <a:r>
              <a:rPr lang="en-US" sz="2500" b="1" dirty="0" err="1" smtClean="0">
                <a:latin typeface="Bamini" panose="020B0603050302020204" pitchFamily="34" charset="0"/>
              </a:rPr>
              <a:t>nra;jdh</a:t>
            </a:r>
            <a:r>
              <a:rPr lang="en-US" sz="2500" b="1" dirty="0" smtClean="0">
                <a:latin typeface="Bamini" panose="020B0603050302020204" pitchFamily="34" charset="0"/>
              </a:rPr>
              <a:t>;.</a:t>
            </a:r>
            <a:endParaRPr lang="en-US" sz="2500" b="1" dirty="0">
              <a:latin typeface="Bamini" panose="020B06030503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921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Bamini" panose="020B0603050302020204" pitchFamily="34" charset="0"/>
              </a:rPr>
              <a:t>lr;Rf;fhuh;fs</a:t>
            </a:r>
            <a:r>
              <a:rPr lang="en-US" b="1" dirty="0" smtClean="0">
                <a:latin typeface="Bamini" panose="020B0603050302020204" pitchFamily="34" charset="0"/>
              </a:rPr>
              <a:t>;</a:t>
            </a:r>
            <a:endParaRPr lang="en-US" b="1" dirty="0">
              <a:latin typeface="Bamini" panose="020B06030503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500" b="1" dirty="0" smtClean="0">
                <a:latin typeface="Bamini" panose="020B0603050302020204" pitchFamily="34" charset="0"/>
              </a:rPr>
              <a:t>fp.gp. 1595 ,y; </a:t>
            </a:r>
            <a:r>
              <a:rPr lang="en-US" sz="2500" b="1" dirty="0" err="1" smtClean="0">
                <a:latin typeface="Bamini" panose="020B0603050302020204" pitchFamily="34" charset="0"/>
              </a:rPr>
              <a:t>thzpff</a:t>
            </a:r>
            <a:r>
              <a:rPr lang="en-US" sz="2500" b="1" dirty="0" smtClean="0">
                <a:latin typeface="Bamini" panose="020B0603050302020204" pitchFamily="34" charset="0"/>
              </a:rPr>
              <a:t>; </a:t>
            </a:r>
            <a:r>
              <a:rPr lang="en-US" sz="2500" b="1" dirty="0" err="1" smtClean="0">
                <a:latin typeface="Bamini" panose="020B0603050302020204" pitchFamily="34" charset="0"/>
              </a:rPr>
              <a:t>fg;gy;fSld</a:t>
            </a:r>
            <a:r>
              <a:rPr lang="en-US" sz="2500" b="1" dirty="0" smtClean="0">
                <a:latin typeface="Bamini" panose="020B0603050302020204" pitchFamily="34" charset="0"/>
              </a:rPr>
              <a:t>; </a:t>
            </a:r>
            <a:r>
              <a:rPr lang="en-US" sz="2500" b="1" dirty="0" err="1" smtClean="0">
                <a:latin typeface="Bamini" panose="020B0603050302020204" pitchFamily="34" charset="0"/>
              </a:rPr>
              <a:t>fpof;F</a:t>
            </a:r>
            <a:r>
              <a:rPr lang="en-US" sz="2500" b="1" dirty="0" smtClean="0">
                <a:latin typeface="Bamini" panose="020B0603050302020204" pitchFamily="34" charset="0"/>
              </a:rPr>
              <a:t> </a:t>
            </a:r>
            <a:r>
              <a:rPr lang="en-US" sz="2500" b="1" dirty="0" err="1" smtClean="0">
                <a:latin typeface="Bamini" panose="020B0603050302020204" pitchFamily="34" charset="0"/>
              </a:rPr>
              <a:t>ehLfis</a:t>
            </a:r>
            <a:r>
              <a:rPr lang="en-US" sz="2500" b="1" dirty="0" smtClean="0">
                <a:latin typeface="Bamini" panose="020B0603050302020204" pitchFamily="34" charset="0"/>
              </a:rPr>
              <a:t> </a:t>
            </a:r>
            <a:r>
              <a:rPr lang="en-US" sz="2500" b="1" dirty="0" err="1" smtClean="0">
                <a:latin typeface="Bamini" panose="020B0603050302020204" pitchFamily="34" charset="0"/>
              </a:rPr>
              <a:t>Nehf;fpg</a:t>
            </a:r>
            <a:r>
              <a:rPr lang="en-US" sz="2500" b="1" dirty="0" smtClean="0">
                <a:latin typeface="Bamini" panose="020B0603050302020204" pitchFamily="34" charset="0"/>
              </a:rPr>
              <a:t>; </a:t>
            </a:r>
            <a:r>
              <a:rPr lang="en-US" sz="2500" b="1" dirty="0" err="1" smtClean="0">
                <a:latin typeface="Bamini" panose="020B0603050302020204" pitchFamily="34" charset="0"/>
              </a:rPr>
              <a:t>gazj;ijj</a:t>
            </a:r>
            <a:r>
              <a:rPr lang="en-US" sz="2500" b="1" dirty="0" smtClean="0">
                <a:latin typeface="Bamini" panose="020B0603050302020204" pitchFamily="34" charset="0"/>
              </a:rPr>
              <a:t>; </a:t>
            </a:r>
            <a:r>
              <a:rPr lang="en-US" sz="2500" b="1" dirty="0" err="1" smtClean="0">
                <a:latin typeface="Bamini" panose="020B0603050302020204" pitchFamily="34" charset="0"/>
              </a:rPr>
              <a:t>njhlh;e;J</a:t>
            </a:r>
            <a:r>
              <a:rPr lang="en-US" sz="2500" b="1" dirty="0" smtClean="0">
                <a:latin typeface="Bamini" panose="020B0603050302020204" pitchFamily="34" charset="0"/>
              </a:rPr>
              <a:t> </a:t>
            </a:r>
            <a:r>
              <a:rPr lang="en-US" sz="2500" b="1" dirty="0" err="1" smtClean="0">
                <a:latin typeface="Bamini" panose="020B0603050302020204" pitchFamily="34" charset="0"/>
              </a:rPr>
              <a:t>lr;Rf;fhuh;fspd</a:t>
            </a:r>
            <a:r>
              <a:rPr lang="en-US" sz="2500" b="1" dirty="0" smtClean="0">
                <a:latin typeface="Bamini" panose="020B0603050302020204" pitchFamily="34" charset="0"/>
              </a:rPr>
              <a:t>; ,</a:t>
            </a:r>
            <a:r>
              <a:rPr lang="en-US" sz="2500" b="1" dirty="0" err="1" smtClean="0">
                <a:latin typeface="Bamini" panose="020B0603050302020204" pitchFamily="34" charset="0"/>
              </a:rPr>
              <a:t>e;jpa</a:t>
            </a:r>
            <a:r>
              <a:rPr lang="en-US" sz="2500" b="1" dirty="0" smtClean="0">
                <a:latin typeface="Bamini" panose="020B0603050302020204" pitchFamily="34" charset="0"/>
              </a:rPr>
              <a:t> </a:t>
            </a:r>
            <a:r>
              <a:rPr lang="en-US" sz="2500" b="1" dirty="0" err="1" smtClean="0">
                <a:latin typeface="Bamini" panose="020B0603050302020204" pitchFamily="34" charset="0"/>
              </a:rPr>
              <a:t>tuT</a:t>
            </a:r>
            <a:r>
              <a:rPr lang="en-US" sz="2500" b="1" dirty="0" smtClean="0">
                <a:latin typeface="Bamini" panose="020B0603050302020204" pitchFamily="34" charset="0"/>
              </a:rPr>
              <a:t> </a:t>
            </a:r>
            <a:r>
              <a:rPr lang="en-US" sz="2500" b="1" dirty="0" err="1" smtClean="0">
                <a:latin typeface="Bamini" panose="020B0603050302020204" pitchFamily="34" charset="0"/>
              </a:rPr>
              <a:t>Nghh;r;Rf;fPrpahpd</a:t>
            </a:r>
            <a:r>
              <a:rPr lang="en-US" sz="2500" b="1" dirty="0" smtClean="0">
                <a:latin typeface="Bamini" panose="020B0603050302020204" pitchFamily="34" charset="0"/>
              </a:rPr>
              <a:t>; </a:t>
            </a:r>
            <a:r>
              <a:rPr lang="en-US" sz="2500" b="1" dirty="0" err="1" smtClean="0">
                <a:latin typeface="Bamini" panose="020B0603050302020204" pitchFamily="34" charset="0"/>
              </a:rPr>
              <a:t>rhpTf;Ff</a:t>
            </a:r>
            <a:r>
              <a:rPr lang="en-US" sz="2500" b="1" dirty="0" smtClean="0">
                <a:latin typeface="Bamini" panose="020B0603050302020204" pitchFamily="34" charset="0"/>
              </a:rPr>
              <a:t>; </a:t>
            </a:r>
            <a:r>
              <a:rPr lang="en-US" sz="2500" b="1" dirty="0" err="1" smtClean="0">
                <a:latin typeface="Bamini" panose="020B0603050302020204" pitchFamily="34" charset="0"/>
              </a:rPr>
              <a:t>fhuzkhfp</a:t>
            </a:r>
            <a:r>
              <a:rPr lang="en-US" sz="2500" b="1" dirty="0" smtClean="0">
                <a:latin typeface="Bamini" panose="020B0603050302020204" pitchFamily="34" charset="0"/>
              </a:rPr>
              <a:t> </a:t>
            </a:r>
            <a:r>
              <a:rPr lang="en-US" sz="2500" b="1" dirty="0" err="1" smtClean="0">
                <a:latin typeface="Bamini" panose="020B0603050302020204" pitchFamily="34" charset="0"/>
              </a:rPr>
              <a:t>epw;fpd;wJ</a:t>
            </a:r>
            <a:r>
              <a:rPr lang="en-US" sz="2500" b="1" dirty="0" smtClean="0">
                <a:latin typeface="Bamini" panose="020B0603050302020204" pitchFamily="34" charset="0"/>
              </a:rPr>
              <a:t>.</a:t>
            </a:r>
            <a:endParaRPr lang="en-US" sz="2500" b="1" dirty="0">
              <a:latin typeface="Bamini" panose="020B06030503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34803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Bamini" panose="020B0603050302020204" pitchFamily="34" charset="0"/>
              </a:rPr>
              <a:t>rKjhaj;jpy</a:t>
            </a:r>
            <a:r>
              <a:rPr lang="en-US" b="1" dirty="0" smtClean="0">
                <a:latin typeface="Bamini" panose="020B0603050302020204" pitchFamily="34" charset="0"/>
              </a:rPr>
              <a:t>; </a:t>
            </a:r>
            <a:r>
              <a:rPr lang="en-US" b="1" dirty="0" err="1" smtClean="0">
                <a:latin typeface="Bamini" panose="020B0603050302020204" pitchFamily="34" charset="0"/>
              </a:rPr>
              <a:t>rhjpg;ghFghLfs</a:t>
            </a:r>
            <a:r>
              <a:rPr lang="en-US" dirty="0" smtClean="0">
                <a:latin typeface="Bamini" panose="020B0603050302020204" pitchFamily="34" charset="0"/>
              </a:rPr>
              <a:t>;</a:t>
            </a:r>
            <a:endParaRPr lang="en-US" dirty="0">
              <a:latin typeface="Bamini" panose="020B06030503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500" b="1" dirty="0" err="1" smtClean="0">
                <a:latin typeface="Bamini" panose="020B0603050302020204" pitchFamily="34" charset="0"/>
              </a:rPr>
              <a:t>me;jzh</a:t>
            </a:r>
            <a:r>
              <a:rPr lang="en-US" sz="2500" b="1" dirty="0" smtClean="0">
                <a:latin typeface="Bamini" panose="020B0603050302020204" pitchFamily="34" charset="0"/>
              </a:rPr>
              <a:t>;</a:t>
            </a:r>
          </a:p>
          <a:p>
            <a:pPr marL="0" indent="0">
              <a:buNone/>
            </a:pPr>
            <a:r>
              <a:rPr lang="en-US" sz="2500" b="1" dirty="0">
                <a:latin typeface="Bamini" panose="020B0603050302020204" pitchFamily="34" charset="0"/>
              </a:rPr>
              <a:t> </a:t>
            </a:r>
            <a:r>
              <a:rPr lang="en-US" sz="2500" b="1" dirty="0" smtClean="0">
                <a:latin typeface="Bamini" panose="020B0603050302020204" pitchFamily="34" charset="0"/>
              </a:rPr>
              <a:t>     </a:t>
            </a:r>
            <a:r>
              <a:rPr lang="en-US" sz="2500" b="1" dirty="0" err="1" smtClean="0">
                <a:latin typeface="Bamini" panose="020B0603050302020204" pitchFamily="34" charset="0"/>
              </a:rPr>
              <a:t>ehaf;fh;fs</a:t>
            </a:r>
            <a:r>
              <a:rPr lang="en-US" sz="2500" b="1" dirty="0" smtClean="0">
                <a:latin typeface="Bamini" panose="020B0603050302020204" pitchFamily="34" charset="0"/>
              </a:rPr>
              <a:t>; </a:t>
            </a:r>
            <a:r>
              <a:rPr lang="en-US" sz="2500" b="1" dirty="0" err="1" smtClean="0">
                <a:latin typeface="Bamini" panose="020B0603050302020204" pitchFamily="34" charset="0"/>
              </a:rPr>
              <a:t>rhjpg;ghFghl;ilg</a:t>
            </a:r>
            <a:r>
              <a:rPr lang="en-US" sz="2500" b="1" dirty="0" smtClean="0">
                <a:latin typeface="Bamini" panose="020B0603050302020204" pitchFamily="34" charset="0"/>
              </a:rPr>
              <a:t>; </a:t>
            </a:r>
            <a:r>
              <a:rPr lang="en-US" sz="2500" b="1" dirty="0" err="1" smtClean="0">
                <a:latin typeface="Bamini" panose="020B0603050302020204" pitchFamily="34" charset="0"/>
              </a:rPr>
              <a:t>Nghw;wpg</a:t>
            </a:r>
            <a:r>
              <a:rPr lang="en-US" sz="2500" b="1" dirty="0" smtClean="0">
                <a:latin typeface="Bamini" panose="020B0603050302020204" pitchFamily="34" charset="0"/>
              </a:rPr>
              <a:t>; </a:t>
            </a:r>
            <a:r>
              <a:rPr lang="en-US" sz="2500" b="1" dirty="0" err="1" smtClean="0">
                <a:latin typeface="Bamini" panose="020B0603050302020204" pitchFamily="34" charset="0"/>
              </a:rPr>
              <a:t>ghJfhg;gjpy</a:t>
            </a:r>
            <a:r>
              <a:rPr lang="en-US" sz="2500" b="1" dirty="0" smtClean="0">
                <a:latin typeface="Bamini" panose="020B0603050302020204" pitchFamily="34" charset="0"/>
              </a:rPr>
              <a:t>; </a:t>
            </a:r>
            <a:r>
              <a:rPr lang="en-US" sz="2500" b="1" dirty="0" err="1" smtClean="0">
                <a:latin typeface="Bamini" panose="020B0603050302020204" pitchFamily="34" charset="0"/>
              </a:rPr>
              <a:t>ftdk</a:t>
            </a:r>
            <a:r>
              <a:rPr lang="en-US" sz="2500" b="1" dirty="0" smtClean="0">
                <a:latin typeface="Bamini" panose="020B0603050302020204" pitchFamily="34" charset="0"/>
              </a:rPr>
              <a:t>; </a:t>
            </a:r>
            <a:r>
              <a:rPr lang="en-US" sz="2500" b="1" dirty="0" err="1" smtClean="0">
                <a:latin typeface="Bamini" panose="020B0603050302020204" pitchFamily="34" charset="0"/>
              </a:rPr>
              <a:t>nrYj;jpaikapd</a:t>
            </a:r>
            <a:r>
              <a:rPr lang="en-US" sz="2500" b="1" dirty="0" smtClean="0">
                <a:latin typeface="Bamini" panose="020B0603050302020204" pitchFamily="34" charset="0"/>
              </a:rPr>
              <a:t>; </a:t>
            </a:r>
            <a:r>
              <a:rPr lang="en-US" sz="2500" b="1" dirty="0" err="1" smtClean="0">
                <a:latin typeface="Bamini" panose="020B0603050302020204" pitchFamily="34" charset="0"/>
              </a:rPr>
              <a:t>me;jzhpd</a:t>
            </a:r>
            <a:r>
              <a:rPr lang="en-US" sz="2500" b="1" dirty="0" smtClean="0">
                <a:latin typeface="Bamini" panose="020B0603050302020204" pitchFamily="34" charset="0"/>
              </a:rPr>
              <a:t>; </a:t>
            </a:r>
            <a:r>
              <a:rPr lang="en-US" sz="2500" b="1" dirty="0" err="1" smtClean="0">
                <a:latin typeface="Bamini" panose="020B0603050302020204" pitchFamily="34" charset="0"/>
              </a:rPr>
              <a:t>cah;it</a:t>
            </a:r>
            <a:r>
              <a:rPr lang="en-US" sz="2500" b="1" dirty="0" smtClean="0">
                <a:latin typeface="Bamini" panose="020B0603050302020204" pitchFamily="34" charset="0"/>
              </a:rPr>
              <a:t> </a:t>
            </a:r>
            <a:r>
              <a:rPr lang="en-US" sz="2500" b="1" dirty="0" err="1" smtClean="0">
                <a:latin typeface="Bamini" panose="020B0603050302020204" pitchFamily="34" charset="0"/>
              </a:rPr>
              <a:t>mth;fs</a:t>
            </a:r>
            <a:r>
              <a:rPr lang="en-US" sz="2500" b="1" dirty="0" smtClean="0">
                <a:latin typeface="Bamini" panose="020B0603050302020204" pitchFamily="34" charset="0"/>
              </a:rPr>
              <a:t>; </a:t>
            </a:r>
            <a:r>
              <a:rPr lang="en-US" sz="2500" b="1" dirty="0" err="1" smtClean="0">
                <a:latin typeface="Bamini" panose="020B0603050302020204" pitchFamily="34" charset="0"/>
              </a:rPr>
              <a:t>mq;fPfhpj;J</a:t>
            </a:r>
            <a:r>
              <a:rPr lang="en-US" sz="2500" b="1" dirty="0" smtClean="0">
                <a:latin typeface="Bamini" panose="020B0603050302020204" pitchFamily="34" charset="0"/>
              </a:rPr>
              <a:t> </a:t>
            </a:r>
            <a:r>
              <a:rPr lang="en-US" sz="2500" b="1" dirty="0" err="1" smtClean="0">
                <a:latin typeface="Bamini" panose="020B0603050302020204" pitchFamily="34" charset="0"/>
              </a:rPr>
              <a:t>epd;wdh</a:t>
            </a:r>
            <a:r>
              <a:rPr lang="en-US" sz="2500" b="1" dirty="0" smtClean="0">
                <a:latin typeface="Bamini" panose="020B0603050302020204" pitchFamily="34" charset="0"/>
              </a:rPr>
              <a:t>;. </a:t>
            </a:r>
            <a:r>
              <a:rPr lang="en-US" sz="2500" b="1" dirty="0" err="1" smtClean="0">
                <a:latin typeface="Bamini" panose="020B0603050302020204" pitchFamily="34" charset="0"/>
              </a:rPr>
              <a:t>gpuhkzh;fs</a:t>
            </a:r>
            <a:r>
              <a:rPr lang="en-US" sz="2500" b="1" dirty="0" smtClean="0">
                <a:latin typeface="Bamini" panose="020B0603050302020204" pitchFamily="34" charset="0"/>
              </a:rPr>
              <a:t>; </a:t>
            </a:r>
            <a:r>
              <a:rPr lang="en-US" sz="2500" b="1" dirty="0" err="1" smtClean="0">
                <a:latin typeface="Bamini" panose="020B0603050302020204" pitchFamily="34" charset="0"/>
              </a:rPr>
              <a:t>kd;dhplKk</a:t>
            </a:r>
            <a:r>
              <a:rPr lang="en-US" sz="2500" b="1" dirty="0" smtClean="0">
                <a:latin typeface="Bamini" panose="020B0603050302020204" pitchFamily="34" charset="0"/>
              </a:rPr>
              <a:t>; </a:t>
            </a:r>
            <a:r>
              <a:rPr lang="en-US" sz="2500" b="1" dirty="0" err="1" smtClean="0">
                <a:latin typeface="Bamini" panose="020B0603050302020204" pitchFamily="34" charset="0"/>
              </a:rPr>
              <a:t>rpwe;j</a:t>
            </a:r>
            <a:r>
              <a:rPr lang="en-US" sz="2500" b="1" dirty="0" smtClean="0">
                <a:latin typeface="Bamini" panose="020B0603050302020204" pitchFamily="34" charset="0"/>
              </a:rPr>
              <a:t> </a:t>
            </a:r>
            <a:r>
              <a:rPr lang="en-US" sz="2500" b="1" dirty="0" err="1" smtClean="0">
                <a:latin typeface="Bamini" panose="020B0603050302020204" pitchFamily="34" charset="0"/>
              </a:rPr>
              <a:t>njhz;lh;fshfTk</a:t>
            </a:r>
            <a:r>
              <a:rPr lang="en-US" sz="2500" b="1" dirty="0" smtClean="0">
                <a:latin typeface="Bamini" panose="020B0603050302020204" pitchFamily="34" charset="0"/>
              </a:rPr>
              <a:t>; </a:t>
            </a:r>
            <a:r>
              <a:rPr lang="en-US" sz="2500" b="1" dirty="0" err="1" smtClean="0">
                <a:latin typeface="Bamini" panose="020B0603050302020204" pitchFamily="34" charset="0"/>
              </a:rPr>
              <a:t>tUk;nghUs</a:t>
            </a:r>
            <a:r>
              <a:rPr lang="en-US" sz="2500" b="1" dirty="0" smtClean="0">
                <a:latin typeface="Bamini" panose="020B0603050302020204" pitchFamily="34" charset="0"/>
              </a:rPr>
              <a:t>; </a:t>
            </a:r>
            <a:r>
              <a:rPr lang="en-US" sz="2500" b="1" dirty="0" err="1" smtClean="0">
                <a:latin typeface="Bamini" panose="020B0603050302020204" pitchFamily="34" charset="0"/>
              </a:rPr>
              <a:t>czh;j;Jth;fshfTk</a:t>
            </a:r>
            <a:r>
              <a:rPr lang="en-US" sz="2500" b="1" dirty="0" smtClean="0">
                <a:latin typeface="Bamini" panose="020B0603050302020204" pitchFamily="34" charset="0"/>
              </a:rPr>
              <a:t>; </a:t>
            </a:r>
            <a:r>
              <a:rPr lang="en-US" sz="2500" b="1" dirty="0" err="1" smtClean="0">
                <a:latin typeface="Bamini" panose="020B0603050302020204" pitchFamily="34" charset="0"/>
              </a:rPr>
              <a:t>jpUtUs</a:t>
            </a:r>
            <a:r>
              <a:rPr lang="en-US" sz="2500" b="1" dirty="0" smtClean="0">
                <a:latin typeface="Bamini" panose="020B0603050302020204" pitchFamily="34" charset="0"/>
              </a:rPr>
              <a:t>; </a:t>
            </a:r>
            <a:r>
              <a:rPr lang="en-US" sz="2500" b="1" dirty="0" err="1" smtClean="0">
                <a:latin typeface="Bamini" panose="020B0603050302020204" pitchFamily="34" charset="0"/>
              </a:rPr>
              <a:t>ngw;wth;fshfTk</a:t>
            </a:r>
            <a:r>
              <a:rPr lang="en-US" sz="2500" b="1" dirty="0" smtClean="0">
                <a:latin typeface="Bamini" panose="020B0603050302020204" pitchFamily="34" charset="0"/>
              </a:rPr>
              <a:t>; </a:t>
            </a:r>
            <a:r>
              <a:rPr lang="en-US" sz="2500" b="1" dirty="0" err="1" smtClean="0">
                <a:latin typeface="Bamini" panose="020B0603050302020204" pitchFamily="34" charset="0"/>
              </a:rPr>
              <a:t>nfhz;ldh</a:t>
            </a:r>
            <a:r>
              <a:rPr lang="en-US" sz="2500" b="1" dirty="0" smtClean="0">
                <a:latin typeface="Bamini" panose="020B0603050302020204" pitchFamily="34" charset="0"/>
              </a:rPr>
              <a:t>;. </a:t>
            </a:r>
            <a:r>
              <a:rPr lang="en-US" sz="2500" b="1" dirty="0" err="1" smtClean="0">
                <a:latin typeface="Bamini" panose="020B0603050302020204" pitchFamily="34" charset="0"/>
              </a:rPr>
              <a:t>Tprauq;f</a:t>
            </a:r>
            <a:r>
              <a:rPr lang="en-US" sz="2500" b="1" dirty="0" smtClean="0">
                <a:latin typeface="Bamini" panose="020B0603050302020204" pitchFamily="34" charset="0"/>
              </a:rPr>
              <a:t> </a:t>
            </a:r>
            <a:r>
              <a:rPr lang="en-US" sz="2500" b="1" dirty="0" err="1" smtClean="0">
                <a:latin typeface="Bamini" panose="020B0603050302020204" pitchFamily="34" charset="0"/>
              </a:rPr>
              <a:t>nrhf;fehj</a:t>
            </a:r>
            <a:r>
              <a:rPr lang="en-US" sz="2500" b="1" dirty="0" smtClean="0">
                <a:latin typeface="Bamini" panose="020B0603050302020204" pitchFamily="34" charset="0"/>
              </a:rPr>
              <a:t> </a:t>
            </a:r>
            <a:r>
              <a:rPr lang="en-US" sz="2500" b="1" dirty="0" err="1" smtClean="0">
                <a:latin typeface="Bamini" panose="020B0603050302020204" pitchFamily="34" charset="0"/>
              </a:rPr>
              <a:t>ehaf;fd</a:t>
            </a:r>
            <a:r>
              <a:rPr lang="en-US" sz="2500" b="1" dirty="0" smtClean="0">
                <a:latin typeface="Bamini" panose="020B0603050302020204" pitchFamily="34" charset="0"/>
              </a:rPr>
              <a:t>; </a:t>
            </a:r>
            <a:r>
              <a:rPr lang="en-US" sz="2500" b="1" dirty="0" err="1" smtClean="0">
                <a:latin typeface="Bamini" panose="020B0603050302020204" pitchFamily="34" charset="0"/>
              </a:rPr>
              <a:t>jpUtidf;fhr</a:t>
            </a:r>
            <a:r>
              <a:rPr lang="en-US" sz="2500" b="1" dirty="0" smtClean="0">
                <a:latin typeface="Bamini" panose="020B0603050302020204" pitchFamily="34" charset="0"/>
              </a:rPr>
              <a:t>; </a:t>
            </a:r>
            <a:r>
              <a:rPr lang="en-US" sz="2500" b="1" dirty="0" err="1" smtClean="0">
                <a:latin typeface="Bamini" panose="020B0603050302020204" pitchFamily="34" charset="0"/>
              </a:rPr>
              <a:t>rq;fuklj;Jf;F</a:t>
            </a:r>
            <a:r>
              <a:rPr lang="en-US" sz="2500" b="1" dirty="0" smtClean="0">
                <a:latin typeface="Bamini" panose="020B0603050302020204" pitchFamily="34" charset="0"/>
              </a:rPr>
              <a:t> </a:t>
            </a:r>
            <a:r>
              <a:rPr lang="en-US" sz="2500" b="1" dirty="0" err="1" smtClean="0">
                <a:latin typeface="Bamini" panose="020B0603050302020204" pitchFamily="34" charset="0"/>
              </a:rPr>
              <a:t>epte;jq;fs</a:t>
            </a:r>
            <a:r>
              <a:rPr lang="en-US" sz="2500" b="1" dirty="0" smtClean="0">
                <a:latin typeface="Bamini" panose="020B0603050302020204" pitchFamily="34" charset="0"/>
              </a:rPr>
              <a:t>; </a:t>
            </a:r>
            <a:r>
              <a:rPr lang="en-US" sz="2500" b="1" dirty="0" err="1" smtClean="0">
                <a:latin typeface="Bamini" panose="020B0603050302020204" pitchFamily="34" charset="0"/>
              </a:rPr>
              <a:t>mspj;jhd</a:t>
            </a:r>
            <a:r>
              <a:rPr lang="en-US" sz="2500" b="1" dirty="0" smtClean="0">
                <a:latin typeface="Bamini" panose="020B0603050302020204" pitchFamily="34" charset="0"/>
              </a:rPr>
              <a:t>;.  </a:t>
            </a:r>
            <a:r>
              <a:rPr lang="en-US" sz="2500" b="1" dirty="0" err="1" smtClean="0">
                <a:latin typeface="Bamini" panose="020B0603050302020204" pitchFamily="34" charset="0"/>
              </a:rPr>
              <a:t>mk;klj;jpy</a:t>
            </a:r>
            <a:r>
              <a:rPr lang="en-US" sz="2500" b="1" dirty="0" smtClean="0">
                <a:latin typeface="Bamini" panose="020B0603050302020204" pitchFamily="34" charset="0"/>
              </a:rPr>
              <a:t>; </a:t>
            </a:r>
            <a:r>
              <a:rPr lang="en-US" sz="2500" b="1" dirty="0" err="1" smtClean="0">
                <a:latin typeface="Bamini" panose="020B0603050302020204" pitchFamily="34" charset="0"/>
              </a:rPr>
              <a:t>NrhW</a:t>
            </a:r>
            <a:r>
              <a:rPr lang="en-US" sz="2500" b="1" dirty="0" smtClean="0">
                <a:latin typeface="Bamini" panose="020B0603050302020204" pitchFamily="34" charset="0"/>
              </a:rPr>
              <a:t> </a:t>
            </a:r>
            <a:r>
              <a:rPr lang="en-US" sz="2500" b="1" dirty="0" err="1" smtClean="0">
                <a:latin typeface="Bamini" panose="020B0603050302020204" pitchFamily="34" charset="0"/>
              </a:rPr>
              <a:t>Njhir</a:t>
            </a:r>
            <a:r>
              <a:rPr lang="en-US" sz="2500" b="1" dirty="0" smtClean="0">
                <a:latin typeface="Bamini" panose="020B0603050302020204" pitchFamily="34" charset="0"/>
              </a:rPr>
              <a:t> </a:t>
            </a:r>
            <a:r>
              <a:rPr lang="en-US" sz="2500" b="1" dirty="0" err="1" smtClean="0">
                <a:latin typeface="Bamini" panose="020B0603050302020204" pitchFamily="34" charset="0"/>
              </a:rPr>
              <a:t>mjpurk</a:t>
            </a:r>
            <a:r>
              <a:rPr lang="en-US" sz="2500" b="1" dirty="0" smtClean="0">
                <a:latin typeface="Bamini" panose="020B0603050302020204" pitchFamily="34" charset="0"/>
              </a:rPr>
              <a:t>; </a:t>
            </a:r>
            <a:r>
              <a:rPr lang="en-US" sz="2500" b="1" dirty="0" err="1" smtClean="0">
                <a:latin typeface="Bamini" panose="020B0603050302020204" pitchFamily="34" charset="0"/>
              </a:rPr>
              <a:t>Mfpait</a:t>
            </a:r>
            <a:r>
              <a:rPr lang="en-US" sz="2500" b="1" dirty="0" smtClean="0">
                <a:latin typeface="Bamini" panose="020B0603050302020204" pitchFamily="34" charset="0"/>
              </a:rPr>
              <a:t> </a:t>
            </a:r>
            <a:r>
              <a:rPr lang="en-US" sz="2500" b="1" dirty="0" err="1" smtClean="0">
                <a:latin typeface="Bamini" panose="020B0603050302020204" pitchFamily="34" charset="0"/>
              </a:rPr>
              <a:t>epNtjdk</a:t>
            </a:r>
            <a:r>
              <a:rPr lang="en-US" sz="2500" b="1" dirty="0" smtClean="0">
                <a:latin typeface="Bamini" panose="020B0603050302020204" pitchFamily="34" charset="0"/>
              </a:rPr>
              <a:t>; </a:t>
            </a:r>
            <a:r>
              <a:rPr lang="en-US" sz="2500" b="1" dirty="0" err="1" smtClean="0">
                <a:latin typeface="Bamini" panose="020B0603050302020204" pitchFamily="34" charset="0"/>
              </a:rPr>
              <a:t>nra;ag;gl;ld</a:t>
            </a:r>
            <a:r>
              <a:rPr lang="en-US" sz="2500" b="1" dirty="0" smtClean="0">
                <a:latin typeface="Bamini" panose="020B0603050302020204" pitchFamily="34" charset="0"/>
              </a:rPr>
              <a:t>. </a:t>
            </a:r>
            <a:endParaRPr lang="en-US" sz="2500" b="1" dirty="0">
              <a:latin typeface="Bamini" panose="020B06030503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9188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66808"/>
          </a:xfrm>
        </p:spPr>
        <p:txBody>
          <a:bodyPr/>
          <a:lstStyle/>
          <a:p>
            <a:r>
              <a:rPr lang="en-US" b="1" dirty="0" err="1" smtClean="0">
                <a:latin typeface="Bamini" panose="020B0603050302020204" pitchFamily="34" charset="0"/>
              </a:rPr>
              <a:t>Kfkjpah;fs</a:t>
            </a:r>
            <a:r>
              <a:rPr lang="en-US" b="1" dirty="0" smtClean="0">
                <a:latin typeface="Bamini" panose="020B0603050302020204" pitchFamily="34" charset="0"/>
              </a:rPr>
              <a:t>;</a:t>
            </a:r>
            <a:endParaRPr lang="en-US" b="1" dirty="0">
              <a:latin typeface="Bamini" panose="020B06030503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96980"/>
            <a:ext cx="8915400" cy="43142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500" b="1" dirty="0" err="1" smtClean="0">
                <a:latin typeface="Bamini" panose="020B0603050302020204" pitchFamily="34" charset="0"/>
              </a:rPr>
              <a:t>jkpofj;jpy</a:t>
            </a:r>
            <a:r>
              <a:rPr lang="en-US" sz="2500" b="1" dirty="0" smtClean="0">
                <a:latin typeface="Bamini" panose="020B0603050302020204" pitchFamily="34" charset="0"/>
              </a:rPr>
              <a:t>; </a:t>
            </a:r>
            <a:r>
              <a:rPr lang="en-US" sz="2500" b="1" dirty="0" err="1" smtClean="0">
                <a:latin typeface="Bamini" panose="020B0603050302020204" pitchFamily="34" charset="0"/>
              </a:rPr>
              <a:t>Kfkjpah;fspd</a:t>
            </a:r>
            <a:r>
              <a:rPr lang="en-US" sz="2500" b="1" dirty="0" smtClean="0">
                <a:latin typeface="Bamini" panose="020B0603050302020204" pitchFamily="34" charset="0"/>
              </a:rPr>
              <a:t>; </a:t>
            </a:r>
            <a:r>
              <a:rPr lang="en-US" sz="2500" b="1" dirty="0" err="1" smtClean="0">
                <a:latin typeface="Bamini" panose="020B0603050302020204" pitchFamily="34" charset="0"/>
              </a:rPr>
              <a:t>FbNaw;wk</a:t>
            </a:r>
            <a:r>
              <a:rPr lang="en-US" sz="2500" b="1" dirty="0" smtClean="0">
                <a:latin typeface="Bamini" panose="020B0603050302020204" pitchFamily="34" charset="0"/>
              </a:rPr>
              <a:t>; </a:t>
            </a:r>
            <a:r>
              <a:rPr lang="en-US" sz="2500" b="1" dirty="0" err="1" smtClean="0">
                <a:latin typeface="Bamini" panose="020B0603050302020204" pitchFamily="34" charset="0"/>
              </a:rPr>
              <a:t>gjpd</a:t>
            </a:r>
            <a:r>
              <a:rPr lang="en-US" sz="2500" b="1" dirty="0" smtClean="0">
                <a:latin typeface="Bamini" panose="020B0603050302020204" pitchFamily="34" charset="0"/>
              </a:rPr>
              <a:t>;%</a:t>
            </a:r>
            <a:r>
              <a:rPr lang="en-US" sz="2500" b="1" dirty="0" err="1" smtClean="0">
                <a:latin typeface="Bamini" panose="020B0603050302020204" pitchFamily="34" charset="0"/>
              </a:rPr>
              <a:t>d;whk</a:t>
            </a:r>
            <a:r>
              <a:rPr lang="en-US" sz="2500" b="1" dirty="0" smtClean="0">
                <a:latin typeface="Bamini" panose="020B0603050302020204" pitchFamily="34" charset="0"/>
              </a:rPr>
              <a:t>; E}</a:t>
            </a:r>
            <a:r>
              <a:rPr lang="en-US" sz="2500" b="1" dirty="0" err="1" smtClean="0">
                <a:latin typeface="Bamini" panose="020B0603050302020204" pitchFamily="34" charset="0"/>
              </a:rPr>
              <a:t>w;whz;bNyNa</a:t>
            </a:r>
            <a:r>
              <a:rPr lang="en-US" sz="2500" b="1" dirty="0" smtClean="0">
                <a:latin typeface="Bamini" panose="020B0603050302020204" pitchFamily="34" charset="0"/>
              </a:rPr>
              <a:t> </a:t>
            </a:r>
            <a:r>
              <a:rPr lang="en-US" sz="2500" b="1" dirty="0" err="1" smtClean="0">
                <a:latin typeface="Bamini" panose="020B0603050302020204" pitchFamily="34" charset="0"/>
              </a:rPr>
              <a:t>Vw;gl;Ltpl;lnjdj</a:t>
            </a:r>
            <a:r>
              <a:rPr lang="en-US" sz="2500" b="1" dirty="0" smtClean="0">
                <a:latin typeface="Bamini" panose="020B0603050302020204" pitchFamily="34" charset="0"/>
              </a:rPr>
              <a:t>; </a:t>
            </a:r>
            <a:r>
              <a:rPr lang="en-US" sz="2500" b="1" dirty="0" err="1" smtClean="0">
                <a:latin typeface="Bamini" panose="020B0603050302020204" pitchFamily="34" charset="0"/>
              </a:rPr>
              <a:t>njhpfpwJ</a:t>
            </a:r>
            <a:r>
              <a:rPr lang="en-US" sz="2500" b="1" dirty="0" smtClean="0">
                <a:latin typeface="Bamini" panose="020B0603050302020204" pitchFamily="34" charset="0"/>
              </a:rPr>
              <a:t>.  </a:t>
            </a:r>
            <a:r>
              <a:rPr lang="en-US" sz="2500" b="1" dirty="0" err="1" smtClean="0">
                <a:latin typeface="Bamini" panose="020B0603050302020204" pitchFamily="34" charset="0"/>
              </a:rPr>
              <a:t>khypf;fhG+h</a:t>
            </a:r>
            <a:r>
              <a:rPr lang="en-US" sz="2500" b="1" dirty="0" smtClean="0">
                <a:latin typeface="Bamini" panose="020B0603050302020204" pitchFamily="34" charset="0"/>
              </a:rPr>
              <a:t>; </a:t>
            </a:r>
            <a:r>
              <a:rPr lang="en-US" sz="2500" b="1" dirty="0" err="1" smtClean="0">
                <a:latin typeface="Bamini" panose="020B0603050302020204" pitchFamily="34" charset="0"/>
              </a:rPr>
              <a:t>gilnaLj;J</a:t>
            </a:r>
            <a:r>
              <a:rPr lang="en-US" sz="2500" b="1" dirty="0" smtClean="0">
                <a:latin typeface="Bamini" panose="020B0603050302020204" pitchFamily="34" charset="0"/>
              </a:rPr>
              <a:t> </a:t>
            </a:r>
            <a:r>
              <a:rPr lang="en-US" sz="2500" b="1" dirty="0" err="1" smtClean="0">
                <a:latin typeface="Bamini" panose="020B0603050302020204" pitchFamily="34" charset="0"/>
              </a:rPr>
              <a:t>tUtjw;F</a:t>
            </a:r>
            <a:r>
              <a:rPr lang="en-US" sz="2500" b="1" dirty="0" smtClean="0">
                <a:latin typeface="Bamini" panose="020B0603050302020204" pitchFamily="34" charset="0"/>
              </a:rPr>
              <a:t> </a:t>
            </a:r>
            <a:r>
              <a:rPr lang="en-US" sz="2500" b="1" dirty="0" err="1" smtClean="0">
                <a:latin typeface="Bamini" panose="020B0603050302020204" pitchFamily="34" charset="0"/>
              </a:rPr>
              <a:t>Kd;dNu</a:t>
            </a:r>
            <a:r>
              <a:rPr lang="en-US" sz="2500" b="1" dirty="0" smtClean="0">
                <a:latin typeface="Bamini" panose="020B0603050302020204" pitchFamily="34" charset="0"/>
              </a:rPr>
              <a:t> </a:t>
            </a:r>
            <a:r>
              <a:rPr lang="en-US" sz="2500" b="1" dirty="0" err="1" smtClean="0">
                <a:latin typeface="Bamini" panose="020B0603050302020204" pitchFamily="34" charset="0"/>
              </a:rPr>
              <a:t>Kfkjpah;fs</a:t>
            </a:r>
            <a:r>
              <a:rPr lang="en-US" sz="2500" b="1" dirty="0" smtClean="0">
                <a:latin typeface="Bamini" panose="020B0603050302020204" pitchFamily="34" charset="0"/>
              </a:rPr>
              <a:t>; </a:t>
            </a:r>
            <a:r>
              <a:rPr lang="en-US" sz="2500" b="1" dirty="0" err="1" smtClean="0">
                <a:latin typeface="Bamini" panose="020B0603050302020204" pitchFamily="34" charset="0"/>
              </a:rPr>
              <a:t>Mapuf;fzf;fpy</a:t>
            </a:r>
            <a:r>
              <a:rPr lang="en-US" sz="2500" b="1" dirty="0" smtClean="0">
                <a:latin typeface="Bamini" panose="020B0603050302020204" pitchFamily="34" charset="0"/>
              </a:rPr>
              <a:t>; </a:t>
            </a:r>
            <a:r>
              <a:rPr lang="en-US" sz="2500" b="1" dirty="0" err="1" smtClean="0">
                <a:latin typeface="Bamini" panose="020B0603050302020204" pitchFamily="34" charset="0"/>
              </a:rPr>
              <a:t>jkpofj;jpYk</a:t>
            </a:r>
            <a:r>
              <a:rPr lang="en-US" sz="2500" b="1" dirty="0" smtClean="0">
                <a:latin typeface="Bamini" panose="020B0603050302020204" pitchFamily="34" charset="0"/>
              </a:rPr>
              <a:t>; </a:t>
            </a:r>
            <a:r>
              <a:rPr lang="en-US" sz="2500" b="1" dirty="0" err="1" smtClean="0">
                <a:latin typeface="Bamini" panose="020B0603050302020204" pitchFamily="34" charset="0"/>
              </a:rPr>
              <a:t>Eioe;J</a:t>
            </a:r>
            <a:r>
              <a:rPr lang="en-US" sz="2500" b="1" dirty="0" smtClean="0">
                <a:latin typeface="Bamini" panose="020B0603050302020204" pitchFamily="34" charset="0"/>
              </a:rPr>
              <a:t> </a:t>
            </a:r>
            <a:r>
              <a:rPr lang="en-US" sz="2500" b="1" dirty="0" err="1" smtClean="0">
                <a:latin typeface="Bamini" panose="020B0603050302020204" pitchFamily="34" charset="0"/>
              </a:rPr>
              <a:t>ghz;b</a:t>
            </a:r>
            <a:r>
              <a:rPr lang="en-US" sz="2500" b="1" dirty="0" smtClean="0">
                <a:latin typeface="Bamini" panose="020B0603050302020204" pitchFamily="34" charset="0"/>
              </a:rPr>
              <a:t> </a:t>
            </a:r>
            <a:r>
              <a:rPr lang="en-US" sz="2500" b="1" dirty="0" err="1" smtClean="0">
                <a:latin typeface="Bamini" panose="020B0603050302020204" pitchFamily="34" charset="0"/>
              </a:rPr>
              <a:t>kd;dh;fspd</a:t>
            </a:r>
            <a:r>
              <a:rPr lang="en-US" sz="2500" b="1" dirty="0" smtClean="0">
                <a:latin typeface="Bamini" panose="020B0603050302020204" pitchFamily="34" charset="0"/>
              </a:rPr>
              <a:t>; </a:t>
            </a:r>
            <a:r>
              <a:rPr lang="en-US" sz="2500" b="1" dirty="0" err="1" smtClean="0">
                <a:latin typeface="Bamini" panose="020B0603050302020204" pitchFamily="34" charset="0"/>
              </a:rPr>
              <a:t>gilj;njhopypYk</a:t>
            </a:r>
            <a:r>
              <a:rPr lang="en-US" sz="2500" b="1" dirty="0" smtClean="0">
                <a:latin typeface="Bamini" panose="020B0603050302020204" pitchFamily="34" charset="0"/>
              </a:rPr>
              <a:t>; &lt;</a:t>
            </a:r>
            <a:r>
              <a:rPr lang="en-US" sz="2500" b="1" dirty="0" err="1" smtClean="0">
                <a:latin typeface="Bamini" panose="020B0603050302020204" pitchFamily="34" charset="0"/>
              </a:rPr>
              <a:t>Lglyhdhh;fs</a:t>
            </a:r>
            <a:r>
              <a:rPr lang="en-US" sz="2500" b="1" dirty="0" smtClean="0">
                <a:latin typeface="Bamini" panose="020B0603050302020204" pitchFamily="34" charset="0"/>
              </a:rPr>
              <a:t>; </a:t>
            </a:r>
            <a:endParaRPr lang="en-US" sz="2500" b="1" dirty="0">
              <a:latin typeface="Bamini" panose="020B06030503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17532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41051"/>
          </a:xfrm>
        </p:spPr>
        <p:txBody>
          <a:bodyPr/>
          <a:lstStyle/>
          <a:p>
            <a:r>
              <a:rPr lang="en-US" b="1" dirty="0" err="1" smtClean="0">
                <a:latin typeface="Bamini" panose="020B0603050302020204" pitchFamily="34" charset="0"/>
              </a:rPr>
              <a:t>iff;Nfhsh</a:t>
            </a:r>
            <a:r>
              <a:rPr lang="en-US" b="1" dirty="0" smtClean="0">
                <a:latin typeface="Bamini" panose="020B0603050302020204" pitchFamily="34" charset="0"/>
              </a:rPr>
              <a:t>;;</a:t>
            </a:r>
            <a:endParaRPr lang="en-US" b="1" dirty="0">
              <a:latin typeface="Bamini" panose="020B06030503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687132"/>
            <a:ext cx="8915400" cy="42240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500" b="1" dirty="0" smtClean="0"/>
              <a:t>   </a:t>
            </a:r>
            <a:r>
              <a:rPr lang="en-US" sz="2500" b="1" dirty="0" err="1" smtClean="0">
                <a:latin typeface="Bamini" panose="020B0603050302020204" pitchFamily="34" charset="0"/>
              </a:rPr>
              <a:t>murpd</a:t>
            </a:r>
            <a:r>
              <a:rPr lang="en-US" sz="2500" b="1" dirty="0" smtClean="0">
                <a:latin typeface="Bamini" panose="020B0603050302020204" pitchFamily="34" charset="0"/>
              </a:rPr>
              <a:t>; </a:t>
            </a:r>
            <a:r>
              <a:rPr lang="en-US" sz="2500" b="1" dirty="0" err="1" smtClean="0">
                <a:latin typeface="Bamini" panose="020B0603050302020204" pitchFamily="34" charset="0"/>
              </a:rPr>
              <a:t>nry;thf;ifg</a:t>
            </a:r>
            <a:r>
              <a:rPr lang="en-US" sz="2500" b="1" dirty="0" smtClean="0">
                <a:latin typeface="Bamini" panose="020B0603050302020204" pitchFamily="34" charset="0"/>
              </a:rPr>
              <a:t>; </a:t>
            </a:r>
            <a:r>
              <a:rPr lang="en-US" sz="2500" b="1" dirty="0" err="1" smtClean="0">
                <a:latin typeface="Bamini" panose="020B0603050302020204" pitchFamily="34" charset="0"/>
              </a:rPr>
              <a:t>ngw;w</a:t>
            </a:r>
            <a:r>
              <a:rPr lang="en-US" sz="2500" b="1" dirty="0" smtClean="0">
                <a:latin typeface="Bamini" panose="020B0603050302020204" pitchFamily="34" charset="0"/>
              </a:rPr>
              <a:t> </a:t>
            </a:r>
            <a:r>
              <a:rPr lang="en-US" sz="2500" b="1" dirty="0" err="1" smtClean="0">
                <a:latin typeface="Bamini" panose="020B0603050302020204" pitchFamily="34" charset="0"/>
              </a:rPr>
              <a:t>iff;Nfhsh</a:t>
            </a:r>
            <a:r>
              <a:rPr lang="en-US" sz="2500" b="1" dirty="0" smtClean="0">
                <a:latin typeface="Bamini" panose="020B0603050302020204" pitchFamily="34" charset="0"/>
              </a:rPr>
              <a:t>; </a:t>
            </a:r>
            <a:r>
              <a:rPr lang="en-US" sz="2500" b="1" dirty="0" err="1" smtClean="0">
                <a:latin typeface="Bamini" panose="020B0603050302020204" pitchFamily="34" charset="0"/>
              </a:rPr>
              <a:t>fk;khsh</a:t>
            </a:r>
            <a:r>
              <a:rPr lang="en-US" sz="2500" b="1" dirty="0" smtClean="0">
                <a:latin typeface="Bamini" panose="020B0603050302020204" pitchFamily="34" charset="0"/>
              </a:rPr>
              <a:t>; </a:t>
            </a:r>
            <a:r>
              <a:rPr lang="en-US" sz="2500" b="1" dirty="0" err="1" smtClean="0">
                <a:latin typeface="Bamini" panose="020B0603050302020204" pitchFamily="34" charset="0"/>
              </a:rPr>
              <a:t>Mfpa</a:t>
            </a:r>
            <a:r>
              <a:rPr lang="en-US" sz="2500" b="1" dirty="0" smtClean="0">
                <a:latin typeface="Bamini" panose="020B0603050302020204" pitchFamily="34" charset="0"/>
              </a:rPr>
              <a:t> ,</a:t>
            </a:r>
            <a:r>
              <a:rPr lang="en-US" sz="2500" b="1" dirty="0" err="1" smtClean="0">
                <a:latin typeface="Bamini" panose="020B0603050302020204" pitchFamily="34" charset="0"/>
              </a:rPr>
              <a:t>dj;jhh</a:t>
            </a:r>
            <a:r>
              <a:rPr lang="en-US" sz="2500" b="1" dirty="0" smtClean="0">
                <a:latin typeface="Bamini" panose="020B0603050302020204" pitchFamily="34" charset="0"/>
              </a:rPr>
              <a:t>; </a:t>
            </a:r>
            <a:r>
              <a:rPr lang="en-US" sz="2500" b="1" dirty="0" err="1" smtClean="0">
                <a:latin typeface="Bamini" panose="020B0603050302020204" pitchFamily="34" charset="0"/>
              </a:rPr>
              <a:t>Nkl;Lf;Fb</a:t>
            </a:r>
            <a:r>
              <a:rPr lang="en-US" sz="2500" b="1" dirty="0" smtClean="0">
                <a:latin typeface="Bamini" panose="020B0603050302020204" pitchFamily="34" charset="0"/>
              </a:rPr>
              <a:t> </a:t>
            </a:r>
            <a:r>
              <a:rPr lang="en-US" sz="2500" b="1" dirty="0" err="1" smtClean="0">
                <a:latin typeface="Bamini" panose="020B0603050302020204" pitchFamily="34" charset="0"/>
              </a:rPr>
              <a:t>kf;fshfj</a:t>
            </a:r>
            <a:r>
              <a:rPr lang="en-US" sz="2500" b="1" dirty="0" smtClean="0">
                <a:latin typeface="Bamini" panose="020B0603050302020204" pitchFamily="34" charset="0"/>
              </a:rPr>
              <a:t>; </a:t>
            </a:r>
            <a:r>
              <a:rPr lang="en-US" sz="2500" b="1" dirty="0" err="1" smtClean="0">
                <a:latin typeface="Bamini" panose="020B0603050302020204" pitchFamily="34" charset="0"/>
              </a:rPr>
              <a:t>jk;ikf</a:t>
            </a:r>
            <a:r>
              <a:rPr lang="en-US" sz="2500" b="1" dirty="0" smtClean="0">
                <a:latin typeface="Bamini" panose="020B0603050302020204" pitchFamily="34" charset="0"/>
              </a:rPr>
              <a:t>; </a:t>
            </a:r>
            <a:r>
              <a:rPr lang="en-US" sz="2500" b="1" dirty="0" err="1" smtClean="0">
                <a:latin typeface="Bamini" panose="020B0603050302020204" pitchFamily="34" charset="0"/>
              </a:rPr>
              <a:t>fhl;l</a:t>
            </a:r>
            <a:r>
              <a:rPr lang="en-US" sz="2500" b="1" dirty="0" smtClean="0">
                <a:latin typeface="Bamini" panose="020B0603050302020204" pitchFamily="34" charset="0"/>
              </a:rPr>
              <a:t> </a:t>
            </a:r>
            <a:r>
              <a:rPr lang="en-US" sz="2500" b="1" dirty="0" err="1" smtClean="0">
                <a:latin typeface="Bamini" panose="020B0603050302020204" pitchFamily="34" charset="0"/>
              </a:rPr>
              <a:t>Kide;jdh</a:t>
            </a:r>
            <a:r>
              <a:rPr lang="en-US" sz="2500" b="1" dirty="0" smtClean="0">
                <a:latin typeface="Bamini" panose="020B0603050302020204" pitchFamily="34" charset="0"/>
              </a:rPr>
              <a:t>;.  </a:t>
            </a:r>
            <a:r>
              <a:rPr lang="en-US" sz="2500" b="1" dirty="0" err="1" smtClean="0">
                <a:latin typeface="Bamini" panose="020B0603050302020204" pitchFamily="34" charset="0"/>
              </a:rPr>
              <a:t>iff;Nfhsh;fs</a:t>
            </a:r>
            <a:r>
              <a:rPr lang="en-US" sz="2500" b="1" dirty="0" smtClean="0">
                <a:latin typeface="Bamini" panose="020B0603050302020204" pitchFamily="34" charset="0"/>
              </a:rPr>
              <a:t>; </a:t>
            </a:r>
            <a:r>
              <a:rPr lang="en-US" sz="2500" b="1" dirty="0" err="1" smtClean="0">
                <a:latin typeface="Bamini" panose="020B0603050302020204" pitchFamily="34" charset="0"/>
              </a:rPr>
              <a:t>Nfhapy</a:t>
            </a:r>
            <a:r>
              <a:rPr lang="en-US" sz="2500" b="1" dirty="0" smtClean="0">
                <a:latin typeface="Bamini" panose="020B0603050302020204" pitchFamily="34" charset="0"/>
              </a:rPr>
              <a:t>; </a:t>
            </a:r>
            <a:r>
              <a:rPr lang="en-US" sz="2500" b="1" dirty="0" err="1" smtClean="0">
                <a:latin typeface="Bamini" panose="020B0603050302020204" pitchFamily="34" charset="0"/>
              </a:rPr>
              <a:t>gzpfspy</a:t>
            </a:r>
            <a:r>
              <a:rPr lang="en-US" sz="2500" b="1" dirty="0" smtClean="0">
                <a:latin typeface="Bamini" panose="020B0603050302020204" pitchFamily="34" charset="0"/>
              </a:rPr>
              <a:t>; &lt;</a:t>
            </a:r>
            <a:r>
              <a:rPr lang="en-US" sz="2500" b="1" dirty="0" err="1" smtClean="0">
                <a:latin typeface="Bamini" panose="020B0603050302020204" pitchFamily="34" charset="0"/>
              </a:rPr>
              <a:t>Lgl;bUe;jdh</a:t>
            </a:r>
            <a:r>
              <a:rPr lang="en-US" sz="2500" b="1" dirty="0" smtClean="0">
                <a:latin typeface="Bamini" panose="020B0603050302020204" pitchFamily="34" charset="0"/>
              </a:rPr>
              <a:t>;. </a:t>
            </a:r>
            <a:r>
              <a:rPr lang="en-US" sz="2500" b="1" dirty="0" err="1" smtClean="0">
                <a:latin typeface="Bamini" panose="020B0603050302020204" pitchFamily="34" charset="0"/>
              </a:rPr>
              <a:t>ifNfhsh;gil</a:t>
            </a:r>
            <a:r>
              <a:rPr lang="en-US" sz="2500" b="1" dirty="0" smtClean="0">
                <a:latin typeface="Bamini" panose="020B0603050302020204" pitchFamily="34" charset="0"/>
              </a:rPr>
              <a:t> </a:t>
            </a:r>
            <a:r>
              <a:rPr lang="en-US" sz="2500" b="1" dirty="0" err="1" smtClean="0">
                <a:latin typeface="Bamini" panose="020B0603050302020204" pitchFamily="34" charset="0"/>
              </a:rPr>
              <a:t>vdj</a:t>
            </a:r>
            <a:r>
              <a:rPr lang="en-US" sz="2500" b="1" dirty="0" smtClean="0">
                <a:latin typeface="Bamini" panose="020B0603050302020204" pitchFamily="34" charset="0"/>
              </a:rPr>
              <a:t>; </a:t>
            </a:r>
            <a:r>
              <a:rPr lang="en-US" sz="2500" b="1" dirty="0" err="1" smtClean="0">
                <a:latin typeface="Bamini" panose="020B0603050302020204" pitchFamily="34" charset="0"/>
              </a:rPr>
              <a:t>jdpg;gilfs</a:t>
            </a:r>
            <a:r>
              <a:rPr lang="en-US" sz="2500" b="1" dirty="0" smtClean="0">
                <a:latin typeface="Bamini" panose="020B0603050302020204" pitchFamily="34" charset="0"/>
              </a:rPr>
              <a:t>; </a:t>
            </a:r>
            <a:r>
              <a:rPr lang="en-US" sz="2500" b="1" dirty="0" err="1" smtClean="0">
                <a:latin typeface="Bamini" panose="020B0603050302020204" pitchFamily="34" charset="0"/>
              </a:rPr>
              <a:t>tFf;fg;gl;bUe;jd</a:t>
            </a:r>
            <a:r>
              <a:rPr lang="en-US" sz="2500" b="1" dirty="0">
                <a:latin typeface="Bamini" panose="020B0603050302020204" pitchFamily="34" charset="0"/>
              </a:rPr>
              <a:t>.</a:t>
            </a:r>
            <a:endParaRPr lang="en-US" sz="2500" b="1" dirty="0"/>
          </a:p>
        </p:txBody>
      </p:sp>
    </p:spTree>
    <p:extLst>
      <p:ext uri="{BB962C8B-B14F-4D97-AF65-F5344CB8AC3E}">
        <p14:creationId xmlns:p14="http://schemas.microsoft.com/office/powerpoint/2010/main" val="5920289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Bamini" panose="020B0603050302020204" pitchFamily="34" charset="0"/>
              </a:rPr>
              <a:t>19-k; E}</a:t>
            </a:r>
            <a:r>
              <a:rPr lang="en-US" b="1" dirty="0" err="1" smtClean="0">
                <a:latin typeface="Bamini" panose="020B0603050302020204" pitchFamily="34" charset="0"/>
              </a:rPr>
              <a:t>w;whz;bd</a:t>
            </a:r>
            <a:r>
              <a:rPr lang="en-US" b="1" dirty="0" smtClean="0">
                <a:latin typeface="Bamini" panose="020B0603050302020204" pitchFamily="34" charset="0"/>
              </a:rPr>
              <a:t>; </a:t>
            </a:r>
            <a:r>
              <a:rPr lang="en-US" b="1" dirty="0" err="1" smtClean="0">
                <a:latin typeface="Bamini" panose="020B0603050302020204" pitchFamily="34" charset="0"/>
              </a:rPr>
              <a:t>murpay</a:t>
            </a:r>
            <a:r>
              <a:rPr lang="en-US" b="1" dirty="0" smtClean="0">
                <a:latin typeface="Bamini" panose="020B0603050302020204" pitchFamily="34" charset="0"/>
              </a:rPr>
              <a:t>; </a:t>
            </a:r>
            <a:r>
              <a:rPr lang="en-US" b="1" dirty="0" err="1" smtClean="0">
                <a:latin typeface="Bamini" panose="020B0603050302020204" pitchFamily="34" charset="0"/>
              </a:rPr>
              <a:t>r%fepiy</a:t>
            </a:r>
            <a:endParaRPr lang="en-US" b="1" dirty="0">
              <a:latin typeface="Bamini" panose="020B06030503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err="1" smtClean="0">
                <a:latin typeface="Bamini" panose="020B0603050302020204" pitchFamily="34" charset="0"/>
              </a:rPr>
              <a:t>NtY</a:t>
            </a:r>
            <a:r>
              <a:rPr lang="en-US" sz="2000" b="1" dirty="0" smtClean="0">
                <a:latin typeface="Bamini" panose="020B0603050302020204" pitchFamily="34" charset="0"/>
              </a:rPr>
              <a:t>}</a:t>
            </a:r>
            <a:r>
              <a:rPr lang="en-US" sz="2000" b="1" dirty="0" err="1" smtClean="0">
                <a:latin typeface="Bamini" panose="020B0603050302020204" pitchFamily="34" charset="0"/>
              </a:rPr>
              <a:t>h;f</a:t>
            </a:r>
            <a:r>
              <a:rPr lang="en-US" sz="2000" b="1" dirty="0" smtClean="0">
                <a:latin typeface="Bamini" panose="020B0603050302020204" pitchFamily="34" charset="0"/>
              </a:rPr>
              <a:t>; </a:t>
            </a:r>
            <a:r>
              <a:rPr lang="en-US" sz="2000" b="1" dirty="0" err="1" smtClean="0">
                <a:latin typeface="Bamini" panose="020B0603050302020204" pitchFamily="34" charset="0"/>
              </a:rPr>
              <a:t>fyfk</a:t>
            </a:r>
            <a:r>
              <a:rPr lang="en-US" sz="2000" b="1" dirty="0" smtClean="0">
                <a:latin typeface="Bamini" panose="020B0603050302020204" pitchFamily="34" charset="0"/>
              </a:rPr>
              <a:t>; :</a:t>
            </a:r>
          </a:p>
          <a:p>
            <a:pPr marL="0" indent="0">
              <a:buNone/>
            </a:pPr>
            <a:r>
              <a:rPr lang="en-US" sz="2000" b="1" dirty="0">
                <a:latin typeface="Bamini" panose="020B0603050302020204" pitchFamily="34" charset="0"/>
              </a:rPr>
              <a:t> </a:t>
            </a:r>
            <a:r>
              <a:rPr lang="en-US" sz="2000" b="1" dirty="0" smtClean="0">
                <a:latin typeface="Bamini" panose="020B0603050302020204" pitchFamily="34" charset="0"/>
              </a:rPr>
              <a:t>  </a:t>
            </a:r>
            <a:r>
              <a:rPr lang="en-US" sz="2000" b="1" dirty="0" err="1" smtClean="0">
                <a:latin typeface="Bamini" panose="020B0603050302020204" pitchFamily="34" charset="0"/>
              </a:rPr>
              <a:t>jpg;G</a:t>
            </a:r>
            <a:r>
              <a:rPr lang="en-US" sz="2000" b="1" dirty="0" smtClean="0">
                <a:latin typeface="Bamini" panose="020B0603050302020204" pitchFamily="34" charset="0"/>
              </a:rPr>
              <a:t> </a:t>
            </a:r>
            <a:r>
              <a:rPr lang="en-US" sz="2000" b="1" dirty="0" err="1" smtClean="0">
                <a:latin typeface="Bamini" panose="020B0603050302020204" pitchFamily="34" charset="0"/>
              </a:rPr>
              <a:t>Ry;jhdpd</a:t>
            </a:r>
            <a:r>
              <a:rPr lang="en-US" sz="2000" b="1" dirty="0" smtClean="0">
                <a:latin typeface="Bamini" panose="020B0603050302020204" pitchFamily="34" charset="0"/>
              </a:rPr>
              <a:t>; </a:t>
            </a:r>
            <a:r>
              <a:rPr lang="en-US" sz="2000" b="1" dirty="0" err="1" smtClean="0">
                <a:latin typeface="Bamini" panose="020B0603050302020204" pitchFamily="34" charset="0"/>
              </a:rPr>
              <a:t>gps;isfs</a:t>
            </a:r>
            <a:r>
              <a:rPr lang="en-US" sz="2000" b="1" dirty="0" smtClean="0">
                <a:latin typeface="Bamini" panose="020B0603050302020204" pitchFamily="34" charset="0"/>
              </a:rPr>
              <a:t>; </a:t>
            </a:r>
            <a:r>
              <a:rPr lang="en-US" sz="2000" b="1" dirty="0" err="1" smtClean="0">
                <a:latin typeface="Bamini" panose="020B0603050302020204" pitchFamily="34" charset="0"/>
              </a:rPr>
              <a:t>NtY</a:t>
            </a:r>
            <a:r>
              <a:rPr lang="en-US" sz="2000" b="1" dirty="0" smtClean="0">
                <a:latin typeface="Bamini" panose="020B0603050302020204" pitchFamily="34" charset="0"/>
              </a:rPr>
              <a:t>}</a:t>
            </a:r>
            <a:r>
              <a:rPr lang="en-US" sz="2000" b="1" dirty="0" err="1" smtClean="0">
                <a:latin typeface="Bamini" panose="020B0603050302020204" pitchFamily="34" charset="0"/>
              </a:rPr>
              <a:t>h;f</a:t>
            </a:r>
            <a:r>
              <a:rPr lang="en-US" sz="2000" b="1" dirty="0" smtClean="0">
                <a:latin typeface="Bamini" panose="020B0603050302020204" pitchFamily="34" charset="0"/>
              </a:rPr>
              <a:t>; </a:t>
            </a:r>
            <a:r>
              <a:rPr lang="en-US" sz="2000" b="1" dirty="0" err="1" smtClean="0">
                <a:latin typeface="Bamini" panose="020B0603050302020204" pitchFamily="34" charset="0"/>
              </a:rPr>
              <a:t>Nfhl;ilapy</a:t>
            </a:r>
            <a:r>
              <a:rPr lang="en-US" sz="2000" b="1" dirty="0" smtClean="0">
                <a:latin typeface="Bamini" panose="020B0603050302020204" pitchFamily="34" charset="0"/>
              </a:rPr>
              <a:t>; </a:t>
            </a:r>
            <a:r>
              <a:rPr lang="en-US" sz="2000" b="1" dirty="0" err="1" smtClean="0">
                <a:latin typeface="Bamini" panose="020B0603050302020204" pitchFamily="34" charset="0"/>
              </a:rPr>
              <a:t>rpiw</a:t>
            </a:r>
            <a:r>
              <a:rPr lang="en-US" sz="2000" b="1" dirty="0" smtClean="0">
                <a:latin typeface="Bamini" panose="020B0603050302020204" pitchFamily="34" charset="0"/>
              </a:rPr>
              <a:t> </a:t>
            </a:r>
            <a:r>
              <a:rPr lang="en-US" sz="2000" b="1" dirty="0" err="1" smtClean="0">
                <a:latin typeface="Bamini" panose="020B0603050302020204" pitchFamily="34" charset="0"/>
              </a:rPr>
              <a:t>itf;fg;gl;bUe;jdh</a:t>
            </a:r>
            <a:r>
              <a:rPr lang="en-US" sz="2000" b="1" dirty="0" smtClean="0">
                <a:latin typeface="Bamini" panose="020B0603050302020204" pitchFamily="34" charset="0"/>
              </a:rPr>
              <a:t>;.  19-k; E}</a:t>
            </a:r>
            <a:r>
              <a:rPr lang="en-US" sz="2000" b="1" dirty="0" err="1" smtClean="0">
                <a:latin typeface="Bamini" panose="020B0603050302020204" pitchFamily="34" charset="0"/>
              </a:rPr>
              <a:t>w;whz;bd</a:t>
            </a:r>
            <a:r>
              <a:rPr lang="en-US" sz="2000" b="1" dirty="0" smtClean="0">
                <a:latin typeface="Bamini" panose="020B0603050302020204" pitchFamily="34" charset="0"/>
              </a:rPr>
              <a:t>; </a:t>
            </a:r>
            <a:r>
              <a:rPr lang="en-US" sz="2000" b="1" dirty="0" err="1" smtClean="0">
                <a:latin typeface="Bamini" panose="020B0603050302020204" pitchFamily="34" charset="0"/>
              </a:rPr>
              <a:t>njhlf;fj;jpy</a:t>
            </a:r>
            <a:r>
              <a:rPr lang="en-US" sz="2000" b="1" dirty="0" smtClean="0">
                <a:latin typeface="Bamini" panose="020B0603050302020204" pitchFamily="34" charset="0"/>
              </a:rPr>
              <a:t>; </a:t>
            </a:r>
            <a:r>
              <a:rPr lang="en-US" sz="2000" b="1" dirty="0" err="1" smtClean="0">
                <a:latin typeface="Bamini" panose="020B0603050302020204" pitchFamily="34" charset="0"/>
              </a:rPr>
              <a:t>nrd;idf</a:t>
            </a:r>
            <a:r>
              <a:rPr lang="en-US" sz="2000" b="1" dirty="0" smtClean="0">
                <a:latin typeface="Bamini" panose="020B0603050302020204" pitchFamily="34" charset="0"/>
              </a:rPr>
              <a:t>; </a:t>
            </a:r>
            <a:r>
              <a:rPr lang="en-US" sz="2000" b="1" dirty="0" err="1" smtClean="0">
                <a:latin typeface="Bamini" panose="020B0603050302020204" pitchFamily="34" charset="0"/>
              </a:rPr>
              <a:t>fth;duhf</a:t>
            </a:r>
            <a:r>
              <a:rPr lang="en-US" sz="2000" b="1" dirty="0" smtClean="0">
                <a:latin typeface="Bamini" panose="020B0603050302020204" pitchFamily="34" charset="0"/>
              </a:rPr>
              <a:t> ,</a:t>
            </a:r>
            <a:r>
              <a:rPr lang="en-US" sz="2000" b="1" dirty="0" err="1" smtClean="0">
                <a:latin typeface="Bamini" panose="020B0603050302020204" pitchFamily="34" charset="0"/>
              </a:rPr>
              <a:t>Ue;j</a:t>
            </a:r>
            <a:r>
              <a:rPr lang="en-US" sz="2000" b="1" dirty="0" smtClean="0">
                <a:latin typeface="Bamini" panose="020B0603050302020204" pitchFamily="34" charset="0"/>
              </a:rPr>
              <a:t> </a:t>
            </a:r>
            <a:r>
              <a:rPr lang="en-US" sz="2000" b="1" dirty="0" err="1" smtClean="0">
                <a:latin typeface="Bamini" panose="020B0603050302020204" pitchFamily="34" charset="0"/>
              </a:rPr>
              <a:t>ngd;bq</a:t>
            </a:r>
            <a:r>
              <a:rPr lang="en-US" sz="2000" b="1" dirty="0" smtClean="0">
                <a:latin typeface="Bamini" panose="020B0603050302020204" pitchFamily="34" charset="0"/>
              </a:rPr>
              <a:t>; </a:t>
            </a:r>
            <a:r>
              <a:rPr lang="en-US" sz="2000" b="1" dirty="0" err="1" smtClean="0">
                <a:latin typeface="Bamini" panose="020B0603050302020204" pitchFamily="34" charset="0"/>
              </a:rPr>
              <a:t>gpuGtpd</a:t>
            </a:r>
            <a:r>
              <a:rPr lang="en-US" sz="2000" b="1" dirty="0" smtClean="0">
                <a:latin typeface="Bamini" panose="020B0603050302020204" pitchFamily="34" charset="0"/>
              </a:rPr>
              <a:t>; </a:t>
            </a:r>
            <a:r>
              <a:rPr lang="en-US" sz="2000" b="1" dirty="0" err="1" smtClean="0">
                <a:latin typeface="Bamini" panose="020B0603050302020204" pitchFamily="34" charset="0"/>
              </a:rPr>
              <a:t>cld;ghl;ilg</a:t>
            </a:r>
            <a:r>
              <a:rPr lang="en-US" sz="2000" b="1" dirty="0" smtClean="0">
                <a:latin typeface="Bamini" panose="020B0603050302020204" pitchFamily="34" charset="0"/>
              </a:rPr>
              <a:t>; </a:t>
            </a:r>
            <a:r>
              <a:rPr lang="en-US" sz="2000" b="1" dirty="0" err="1" smtClean="0">
                <a:latin typeface="Bamini" panose="020B0603050302020204" pitchFamily="34" charset="0"/>
              </a:rPr>
              <a:t>ngw;Wf;nfhz;L</a:t>
            </a:r>
            <a:r>
              <a:rPr lang="en-US" sz="2000" b="1" dirty="0" smtClean="0">
                <a:latin typeface="Bamini" panose="020B0603050302020204" pitchFamily="34" charset="0"/>
              </a:rPr>
              <a:t> </a:t>
            </a:r>
            <a:r>
              <a:rPr lang="en-US" sz="2000" b="1" dirty="0" err="1" smtClean="0">
                <a:latin typeface="Bamini" panose="020B0603050302020204" pitchFamily="34" charset="0"/>
              </a:rPr>
              <a:t>gphpl;b</a:t>
            </a:r>
            <a:r>
              <a:rPr lang="en-US" sz="2000" b="1" dirty="0" smtClean="0">
                <a:latin typeface="Bamini" panose="020B0603050302020204" pitchFamily="34" charset="0"/>
              </a:rPr>
              <a:t>\; </a:t>
            </a:r>
            <a:r>
              <a:rPr lang="en-US" sz="2000" b="1" dirty="0" err="1" smtClean="0">
                <a:latin typeface="Bamini" panose="020B0603050302020204" pitchFamily="34" charset="0"/>
              </a:rPr>
              <a:t>gilfspd</a:t>
            </a:r>
            <a:r>
              <a:rPr lang="en-US" sz="2000" b="1" dirty="0" smtClean="0">
                <a:latin typeface="Bamini" panose="020B0603050302020204" pitchFamily="34" charset="0"/>
              </a:rPr>
              <a:t>; </a:t>
            </a:r>
            <a:r>
              <a:rPr lang="en-US" sz="2000" b="1" dirty="0" err="1" smtClean="0">
                <a:latin typeface="Bamini" panose="020B0603050302020204" pitchFamily="34" charset="0"/>
              </a:rPr>
              <a:t>jiyikr</a:t>
            </a:r>
            <a:r>
              <a:rPr lang="en-US" sz="2000" b="1" dirty="0" smtClean="0">
                <a:latin typeface="Bamini" panose="020B0603050302020204" pitchFamily="34" charset="0"/>
              </a:rPr>
              <a:t>; </a:t>
            </a:r>
            <a:r>
              <a:rPr lang="en-US" sz="2000" b="1" dirty="0" err="1" smtClean="0">
                <a:latin typeface="Bamini" panose="020B0603050302020204" pitchFamily="34" charset="0"/>
              </a:rPr>
              <a:t>Nrdhjpgjp</a:t>
            </a:r>
            <a:r>
              <a:rPr lang="en-US" sz="2000" b="1" dirty="0" smtClean="0">
                <a:latin typeface="Bamini" panose="020B0603050302020204" pitchFamily="34" charset="0"/>
              </a:rPr>
              <a:t> </a:t>
            </a:r>
            <a:r>
              <a:rPr lang="en-US" sz="2000" b="1" dirty="0" err="1" smtClean="0">
                <a:latin typeface="Bamini" panose="020B0603050302020204" pitchFamily="34" charset="0"/>
              </a:rPr>
              <a:t>rh</a:t>
            </a:r>
            <a:r>
              <a:rPr lang="en-US" sz="2000" b="1" dirty="0" smtClean="0">
                <a:latin typeface="Bamini" panose="020B0603050302020204" pitchFamily="34" charset="0"/>
              </a:rPr>
              <a:t>; [</a:t>
            </a:r>
            <a:r>
              <a:rPr lang="en-US" sz="2000" b="1" dirty="0" err="1" smtClean="0">
                <a:latin typeface="Bamini" panose="020B0603050302020204" pitchFamily="34" charset="0"/>
              </a:rPr>
              <a:t>hd</a:t>
            </a:r>
            <a:r>
              <a:rPr lang="en-US" sz="2000" b="1" dirty="0" smtClean="0">
                <a:latin typeface="Bamini" panose="020B0603050302020204" pitchFamily="34" charset="0"/>
              </a:rPr>
              <a:t>; </a:t>
            </a:r>
            <a:r>
              <a:rPr lang="en-US" sz="2000" b="1" dirty="0" err="1" smtClean="0">
                <a:latin typeface="Bamini" panose="020B0603050302020204" pitchFamily="34" charset="0"/>
              </a:rPr>
              <a:t>fpNulhf</a:t>
            </a:r>
            <a:r>
              <a:rPr lang="en-US" sz="2000" b="1" dirty="0" smtClean="0">
                <a:latin typeface="Bamini" panose="020B0603050302020204" pitchFamily="34" charset="0"/>
              </a:rPr>
              <a:t>; </a:t>
            </a:r>
            <a:r>
              <a:rPr lang="en-US" sz="2000" b="1" dirty="0" err="1" smtClean="0">
                <a:latin typeface="Bamini" panose="020B0603050302020204" pitchFamily="34" charset="0"/>
              </a:rPr>
              <a:t>vd;gth</a:t>
            </a:r>
            <a:r>
              <a:rPr lang="en-US" sz="2000" b="1" dirty="0" smtClean="0">
                <a:latin typeface="Bamini" panose="020B0603050302020204" pitchFamily="34" charset="0"/>
              </a:rPr>
              <a:t>; ,</a:t>
            </a:r>
            <a:r>
              <a:rPr lang="en-US" sz="2000" b="1" dirty="0" err="1" smtClean="0">
                <a:latin typeface="Bamini" panose="020B0603050302020204" pitchFamily="34" charset="0"/>
              </a:rPr>
              <a:t>uhZtj;jpy</a:t>
            </a:r>
            <a:r>
              <a:rPr lang="en-US" sz="2000" b="1" dirty="0" smtClean="0">
                <a:latin typeface="Bamini" panose="020B0603050302020204" pitchFamily="34" charset="0"/>
              </a:rPr>
              <a:t>; </a:t>
            </a:r>
            <a:r>
              <a:rPr lang="en-US" sz="2000" b="1" dirty="0" err="1" smtClean="0">
                <a:latin typeface="Bamini" panose="020B0603050302020204" pitchFamily="34" charset="0"/>
              </a:rPr>
              <a:t>rpg;gha;fspd</a:t>
            </a:r>
            <a:r>
              <a:rPr lang="en-US" sz="2000" b="1" dirty="0" smtClean="0">
                <a:latin typeface="Bamini" panose="020B0603050302020204" pitchFamily="34" charset="0"/>
              </a:rPr>
              <a:t>; </a:t>
            </a:r>
            <a:r>
              <a:rPr lang="en-US" sz="2000" b="1" dirty="0" err="1" smtClean="0">
                <a:latin typeface="Bamini" panose="020B0603050302020204" pitchFamily="34" charset="0"/>
              </a:rPr>
              <a:t>eilKiwf;Fr</a:t>
            </a:r>
            <a:r>
              <a:rPr lang="en-US" sz="2000" b="1" dirty="0" smtClean="0">
                <a:latin typeface="Bamini" panose="020B0603050302020204" pitchFamily="34" charset="0"/>
              </a:rPr>
              <a:t>; </a:t>
            </a:r>
            <a:r>
              <a:rPr lang="en-US" sz="2000" b="1" dirty="0" err="1" smtClean="0">
                <a:latin typeface="Bamini" panose="020B0603050302020204" pitchFamily="34" charset="0"/>
              </a:rPr>
              <a:t>rpy</a:t>
            </a:r>
            <a:r>
              <a:rPr lang="en-US" sz="2000" b="1" dirty="0" smtClean="0">
                <a:latin typeface="Bamini" panose="020B0603050302020204" pitchFamily="34" charset="0"/>
              </a:rPr>
              <a:t> </a:t>
            </a:r>
            <a:r>
              <a:rPr lang="en-US" sz="2000" b="1" dirty="0" err="1" smtClean="0">
                <a:latin typeface="Bamini" panose="020B0603050302020204" pitchFamily="34" charset="0"/>
              </a:rPr>
              <a:t>xOf;ftpjpfisg</a:t>
            </a:r>
            <a:r>
              <a:rPr lang="en-US" sz="2000" b="1" dirty="0" smtClean="0">
                <a:latin typeface="Bamini" panose="020B0603050302020204" pitchFamily="34" charset="0"/>
              </a:rPr>
              <a:t>; </a:t>
            </a:r>
            <a:r>
              <a:rPr lang="en-US" sz="2000" b="1" dirty="0" err="1" smtClean="0">
                <a:latin typeface="Bamini" panose="020B0603050302020204" pitchFamily="34" charset="0"/>
              </a:rPr>
              <a:t>gpwg;gpj;jhh</a:t>
            </a:r>
            <a:r>
              <a:rPr lang="en-US" sz="2000" b="1" dirty="0" smtClean="0">
                <a:latin typeface="Bamini" panose="020B0603050302020204" pitchFamily="34" charset="0"/>
              </a:rPr>
              <a:t>;. </a:t>
            </a:r>
            <a:r>
              <a:rPr lang="en-US" sz="2000" b="1" dirty="0" err="1" smtClean="0">
                <a:latin typeface="Bamini" panose="020B0603050302020204" pitchFamily="34" charset="0"/>
              </a:rPr>
              <a:t>mj;Jld</a:t>
            </a:r>
            <a:r>
              <a:rPr lang="en-US" sz="2000" b="1" dirty="0" smtClean="0">
                <a:latin typeface="Bamini" panose="020B0603050302020204" pitchFamily="34" charset="0"/>
              </a:rPr>
              <a:t>; </a:t>
            </a:r>
            <a:r>
              <a:rPr lang="en-US" sz="2000" b="1" dirty="0" err="1" smtClean="0">
                <a:latin typeface="Bamini" panose="020B0603050302020204" pitchFamily="34" charset="0"/>
              </a:rPr>
              <a:t>INuhg;gpah</a:t>
            </a:r>
            <a:r>
              <a:rPr lang="en-US" sz="2000" b="1" dirty="0" smtClean="0">
                <a:latin typeface="Bamini" panose="020B0603050302020204" pitchFamily="34" charset="0"/>
              </a:rPr>
              <a:t>; </a:t>
            </a:r>
            <a:r>
              <a:rPr lang="en-US" sz="2000" b="1" dirty="0" err="1" smtClean="0">
                <a:latin typeface="Bamini" panose="020B0603050302020204" pitchFamily="34" charset="0"/>
              </a:rPr>
              <a:t>mzpAk</a:t>
            </a:r>
            <a:r>
              <a:rPr lang="en-US" sz="2000" b="1" dirty="0" smtClean="0">
                <a:latin typeface="Bamini" panose="020B0603050302020204" pitchFamily="34" charset="0"/>
              </a:rPr>
              <a:t>; </a:t>
            </a:r>
            <a:r>
              <a:rPr lang="en-US" sz="2000" b="1" dirty="0" err="1" smtClean="0">
                <a:latin typeface="Bamini" panose="020B0603050302020204" pitchFamily="34" charset="0"/>
              </a:rPr>
              <a:t>njhg;gpiag</a:t>
            </a:r>
            <a:r>
              <a:rPr lang="en-US" sz="2000" b="1" dirty="0" smtClean="0">
                <a:latin typeface="Bamini" panose="020B0603050302020204" pitchFamily="34" charset="0"/>
              </a:rPr>
              <a:t>; </a:t>
            </a:r>
            <a:r>
              <a:rPr lang="en-US" sz="2000" b="1" dirty="0" err="1" smtClean="0">
                <a:latin typeface="Bamini" panose="020B0603050302020204" pitchFamily="34" charset="0"/>
              </a:rPr>
              <a:t>Nghd;W</a:t>
            </a:r>
            <a:r>
              <a:rPr lang="en-US" sz="2000" b="1" dirty="0" smtClean="0">
                <a:latin typeface="Bamini" panose="020B0603050302020204" pitchFamily="34" charset="0"/>
              </a:rPr>
              <a:t> </a:t>
            </a:r>
            <a:r>
              <a:rPr lang="en-US" sz="2000" b="1" dirty="0" err="1" smtClean="0">
                <a:latin typeface="Bamini" panose="020B0603050302020204" pitchFamily="34" charset="0"/>
              </a:rPr>
              <a:t>tbtikf;fg;gl;l</a:t>
            </a:r>
            <a:r>
              <a:rPr lang="en-US" sz="2000" b="1" dirty="0" smtClean="0">
                <a:latin typeface="Bamini" panose="020B0603050302020204" pitchFamily="34" charset="0"/>
              </a:rPr>
              <a:t> </a:t>
            </a:r>
            <a:r>
              <a:rPr lang="en-US" sz="2000" b="1" dirty="0" err="1" smtClean="0">
                <a:latin typeface="Bamini" panose="020B0603050302020204" pitchFamily="34" charset="0"/>
              </a:rPr>
              <a:t>jiyg;ghif</a:t>
            </a:r>
            <a:r>
              <a:rPr lang="en-US" sz="2000" b="1" dirty="0" smtClean="0">
                <a:latin typeface="Bamini" panose="020B0603050302020204" pitchFamily="34" charset="0"/>
              </a:rPr>
              <a:t> </a:t>
            </a:r>
            <a:r>
              <a:rPr lang="en-US" sz="2000" b="1" dirty="0" err="1" smtClean="0">
                <a:latin typeface="Bamini" panose="020B0603050302020204" pitchFamily="34" charset="0"/>
              </a:rPr>
              <a:t>xd;W</a:t>
            </a:r>
            <a:r>
              <a:rPr lang="en-US" sz="2000" b="1" dirty="0" smtClean="0">
                <a:latin typeface="Bamini" panose="020B0603050302020204" pitchFamily="34" charset="0"/>
              </a:rPr>
              <a:t> </a:t>
            </a:r>
            <a:r>
              <a:rPr lang="en-US" sz="2000" b="1" dirty="0" err="1" smtClean="0">
                <a:latin typeface="Bamini" panose="020B0603050302020204" pitchFamily="34" charset="0"/>
              </a:rPr>
              <a:t>mzpaNtz;Lk</a:t>
            </a:r>
            <a:r>
              <a:rPr lang="en-US" sz="2000" b="1" dirty="0" smtClean="0">
                <a:latin typeface="Bamini" panose="020B0603050302020204" pitchFamily="34" charset="0"/>
              </a:rPr>
              <a:t>; </a:t>
            </a:r>
            <a:r>
              <a:rPr lang="en-US" sz="2000" b="1" dirty="0" err="1" smtClean="0">
                <a:latin typeface="Bamini" panose="020B0603050302020204" pitchFamily="34" charset="0"/>
              </a:rPr>
              <a:t>vd;Wk</a:t>
            </a:r>
            <a:r>
              <a:rPr lang="en-US" sz="2000" b="1" dirty="0" smtClean="0">
                <a:latin typeface="Bamini" panose="020B0603050302020204" pitchFamily="34" charset="0"/>
              </a:rPr>
              <a:t>; </a:t>
            </a:r>
            <a:r>
              <a:rPr lang="en-US" sz="2000" b="1" dirty="0" err="1" smtClean="0">
                <a:latin typeface="Bamini" panose="020B0603050302020204" pitchFamily="34" charset="0"/>
              </a:rPr>
              <a:t>mth;fSf;F</a:t>
            </a:r>
            <a:r>
              <a:rPr lang="en-US" sz="2000" b="1" dirty="0" smtClean="0">
                <a:latin typeface="Bamini" panose="020B0603050302020204" pitchFamily="34" charset="0"/>
              </a:rPr>
              <a:t> </a:t>
            </a:r>
            <a:r>
              <a:rPr lang="en-US" sz="2000" b="1" dirty="0" err="1" smtClean="0">
                <a:latin typeface="Bamini" panose="020B0603050302020204" pitchFamily="34" charset="0"/>
              </a:rPr>
              <a:t>Mizaplg;gl;lJ</a:t>
            </a:r>
            <a:r>
              <a:rPr lang="en-US" sz="2000" b="1" dirty="0" smtClean="0">
                <a:latin typeface="Bamini" panose="020B0603050302020204" pitchFamily="34" charset="0"/>
              </a:rPr>
              <a:t>.</a:t>
            </a:r>
            <a:endParaRPr lang="en-US" sz="2000" b="1" dirty="0">
              <a:latin typeface="Bamini" panose="020B06030503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028137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C333A"/>
      </a:dk2>
      <a:lt2>
        <a:srgbClr val="D6ECED"/>
      </a:lt2>
      <a:accent1>
        <a:srgbClr val="DE32DE"/>
      </a:accent1>
      <a:accent2>
        <a:srgbClr val="F42B8A"/>
      </a:accent2>
      <a:accent3>
        <a:srgbClr val="349FE7"/>
      </a:accent3>
      <a:accent4>
        <a:srgbClr val="565FF8"/>
      </a:accent4>
      <a:accent5>
        <a:srgbClr val="876BE7"/>
      </a:accent5>
      <a:accent6>
        <a:srgbClr val="F268C2"/>
      </a:accent6>
      <a:hlink>
        <a:srgbClr val="F55CF9"/>
      </a:hlink>
      <a:folHlink>
        <a:srgbClr val="E8A0EE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F20B7C8E-B819-43F3-AAF9-EE50B1A8363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93</TotalTime>
  <Words>490</Words>
  <Application>Microsoft Office PowerPoint</Application>
  <PresentationFormat>Widescreen</PresentationFormat>
  <Paragraphs>32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Bamini</vt:lpstr>
      <vt:lpstr>Century Gothic</vt:lpstr>
      <vt:lpstr>Times New Roman</vt:lpstr>
      <vt:lpstr>Wingdings 3</vt:lpstr>
      <vt:lpstr>Wisp</vt:lpstr>
      <vt:lpstr>`h[p fUj;j uhTj;jh; n`sjpah fy;Y}hp ( jd;dhl;rp ) cj;jkghisak; - 625 533 Njdp khtl;lk;.</vt:lpstr>
      <vt:lpstr>nghUslf;fk;</vt:lpstr>
      <vt:lpstr>INuhg;gpah; tUif: </vt:lpstr>
      <vt:lpstr>Nghh;r;Rf;fPrpah;</vt:lpstr>
      <vt:lpstr>lr;Rf;fhuh;fs;</vt:lpstr>
      <vt:lpstr>rKjhaj;jpy; rhjpg;ghFghLfs;</vt:lpstr>
      <vt:lpstr>Kfkjpah;fs;</vt:lpstr>
      <vt:lpstr>iff;Nfhsh;;</vt:lpstr>
      <vt:lpstr>19-k; E}w;whz;bd; murpay; r%fepiy</vt:lpstr>
      <vt:lpstr>,Ugjhk; E}w;whz;by; jkpofk;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Mukil</dc:creator>
  <cp:lastModifiedBy>Mukil</cp:lastModifiedBy>
  <cp:revision>14</cp:revision>
  <dcterms:created xsi:type="dcterms:W3CDTF">2020-12-23T16:57:09Z</dcterms:created>
  <dcterms:modified xsi:type="dcterms:W3CDTF">2020-12-23T21:50:28Z</dcterms:modified>
</cp:coreProperties>
</file>