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65" r:id="rId6"/>
    <p:sldId id="259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AB032-A329-4742-8396-E2189849E4BC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61848-921C-4738-91CF-8E4407CDCE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AB032-A329-4742-8396-E2189849E4BC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61848-921C-4738-91CF-8E4407CDCE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AB032-A329-4742-8396-E2189849E4BC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61848-921C-4738-91CF-8E4407CDCE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AB032-A329-4742-8396-E2189849E4BC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61848-921C-4738-91CF-8E4407CDCE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AB032-A329-4742-8396-E2189849E4BC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61848-921C-4738-91CF-8E4407CDCE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AB032-A329-4742-8396-E2189849E4BC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61848-921C-4738-91CF-8E4407CDCE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AB032-A329-4742-8396-E2189849E4BC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61848-921C-4738-91CF-8E4407CDCE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AB032-A329-4742-8396-E2189849E4BC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61848-921C-4738-91CF-8E4407CDCE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AB032-A329-4742-8396-E2189849E4BC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61848-921C-4738-91CF-8E4407CDCE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AB032-A329-4742-8396-E2189849E4BC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61848-921C-4738-91CF-8E4407CDCE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AB032-A329-4742-8396-E2189849E4BC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61848-921C-4738-91CF-8E4407CDCE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AB032-A329-4742-8396-E2189849E4BC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61848-921C-4738-91CF-8E4407CDCEC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Baamini" pitchFamily="2" charset="0"/>
              </a:rPr>
              <a:t>f. </a:t>
            </a:r>
            <a:r>
              <a:rPr lang="en-US" dirty="0" err="1" smtClean="0">
                <a:latin typeface="Baamini" pitchFamily="2" charset="0"/>
              </a:rPr>
              <a:t>nfshprq;fhp</a:t>
            </a:r>
            <a:r>
              <a:rPr lang="en-US" dirty="0">
                <a:latin typeface="Baamini" pitchFamily="2" charset="0"/>
              </a:rPr>
              <a:t/>
            </a:r>
            <a:br>
              <a:rPr lang="en-US" dirty="0">
                <a:latin typeface="Baamini" pitchFamily="2" charset="0"/>
              </a:rPr>
            </a:br>
            <a:r>
              <a:rPr lang="en-US" dirty="0" err="1" smtClean="0">
                <a:latin typeface="Baamini" pitchFamily="2" charset="0"/>
              </a:rPr>
              <a:t>cjtpg;Nguhrphpah</a:t>
            </a:r>
            <a:r>
              <a:rPr lang="en-US" dirty="0" smtClean="0">
                <a:latin typeface="Baamini" pitchFamily="2" charset="0"/>
              </a:rPr>
              <a:t>;</a:t>
            </a:r>
            <a:br>
              <a:rPr lang="en-US" dirty="0" smtClean="0">
                <a:latin typeface="Baamini" pitchFamily="2" charset="0"/>
              </a:rPr>
            </a:br>
            <a:r>
              <a:rPr lang="en-US" dirty="0" err="1" smtClean="0">
                <a:latin typeface="Baamini" pitchFamily="2" charset="0"/>
              </a:rPr>
              <a:t>jkpo;j;Jiw</a:t>
            </a:r>
            <a:r>
              <a:rPr lang="en-US" dirty="0" smtClean="0">
                <a:latin typeface="Baamini" pitchFamily="2" charset="0"/>
              </a:rPr>
              <a:t>                      </a:t>
            </a:r>
            <a:endParaRPr lang="en-US" dirty="0">
              <a:latin typeface="Baamini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838200"/>
            <a:ext cx="6400800" cy="48006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000" dirty="0" smtClean="0"/>
              <a:t>HAJEE KARUTHA ROWTHER HOWDIA COLLEGE </a:t>
            </a:r>
          </a:p>
          <a:p>
            <a:endParaRPr lang="en-US" sz="4000" dirty="0"/>
          </a:p>
          <a:p>
            <a:r>
              <a:rPr lang="en-US" sz="4000" dirty="0" smtClean="0"/>
              <a:t>GOWRISANKARI.G</a:t>
            </a:r>
          </a:p>
          <a:p>
            <a:r>
              <a:rPr lang="en-US" sz="4000" dirty="0" smtClean="0"/>
              <a:t>ASSISTANT PROFESSOR OF TAMIL DEPARTMENT</a:t>
            </a:r>
            <a:endParaRPr lang="en-US" sz="4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>
                <a:latin typeface="Baamini" pitchFamily="2" charset="0"/>
              </a:rPr>
              <a:t>fUg;nghUs</a:t>
            </a:r>
            <a:r>
              <a:rPr lang="en-US" dirty="0" smtClean="0">
                <a:latin typeface="Baamini" pitchFamily="2" charset="0"/>
              </a:rPr>
              <a:t>;</a:t>
            </a:r>
          </a:p>
          <a:p>
            <a:r>
              <a:rPr lang="en-US" dirty="0">
                <a:latin typeface="Baamini" pitchFamily="2" charset="0"/>
              </a:rPr>
              <a:t> </a:t>
            </a:r>
            <a:r>
              <a:rPr lang="en-US" dirty="0" smtClean="0">
                <a:latin typeface="Baamini" pitchFamily="2" charset="0"/>
              </a:rPr>
              <a:t>  </a:t>
            </a:r>
            <a:r>
              <a:rPr lang="en-US" dirty="0" err="1" smtClean="0">
                <a:latin typeface="Baamini" pitchFamily="2" charset="0"/>
              </a:rPr>
              <a:t>nja;tk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Kjyhf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gz</a:t>
            </a:r>
            <a:r>
              <a:rPr lang="en-US" dirty="0" smtClean="0">
                <a:latin typeface="Baamini" pitchFamily="2" charset="0"/>
              </a:rPr>
              <a:t>; &lt;</a:t>
            </a:r>
            <a:r>
              <a:rPr lang="en-US" dirty="0" err="1" smtClean="0">
                <a:latin typeface="Baamini" pitchFamily="2" charset="0"/>
              </a:rPr>
              <a:t>whf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cs;sitfs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fUg;nghUs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MFk</a:t>
            </a:r>
            <a:r>
              <a:rPr lang="en-US" dirty="0" smtClean="0">
                <a:latin typeface="Baamini" pitchFamily="2" charset="0"/>
              </a:rPr>
              <a:t>;.</a:t>
            </a:r>
          </a:p>
          <a:p>
            <a:r>
              <a:rPr lang="en-US" dirty="0">
                <a:latin typeface="Baamini" pitchFamily="2" charset="0"/>
              </a:rPr>
              <a:t> </a:t>
            </a:r>
            <a:r>
              <a:rPr lang="en-US" dirty="0" smtClean="0">
                <a:latin typeface="Baamini" pitchFamily="2" charset="0"/>
              </a:rPr>
              <a:t>  ,it </a:t>
            </a:r>
            <a:r>
              <a:rPr lang="en-US" dirty="0" err="1" smtClean="0">
                <a:latin typeface="Baamini" pitchFamily="2" charset="0"/>
              </a:rPr>
              <a:t>epyj;jpw;F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epyk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khWgLk</a:t>
            </a:r>
            <a:r>
              <a:rPr lang="en-US" dirty="0" smtClean="0">
                <a:latin typeface="Baamini" pitchFamily="2" charset="0"/>
              </a:rPr>
              <a:t>;.</a:t>
            </a:r>
          </a:p>
          <a:p>
            <a:r>
              <a:rPr lang="en-US" dirty="0">
                <a:latin typeface="Baamini" pitchFamily="2" charset="0"/>
              </a:rPr>
              <a:t> </a:t>
            </a:r>
            <a:r>
              <a:rPr lang="en-US" dirty="0" smtClean="0">
                <a:latin typeface="Baamini" pitchFamily="2" charset="0"/>
              </a:rPr>
              <a:t>  </a:t>
            </a:r>
            <a:r>
              <a:rPr lang="en-US" dirty="0" err="1" smtClean="0">
                <a:latin typeface="Baamini" pitchFamily="2" charset="0"/>
              </a:rPr>
              <a:t>MapDk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xU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epyj;jpy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cs;sit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NtW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epyj;jpw;Fk</a:t>
            </a:r>
            <a:r>
              <a:rPr lang="en-US" dirty="0" smtClean="0">
                <a:latin typeface="Baamini" pitchFamily="2" charset="0"/>
              </a:rPr>
              <a:t>; ,</a:t>
            </a:r>
            <a:r>
              <a:rPr lang="en-US" dirty="0" err="1" smtClean="0">
                <a:latin typeface="Baamini" pitchFamily="2" charset="0"/>
              </a:rPr>
              <a:t>lk;ngWk</a:t>
            </a:r>
            <a:r>
              <a:rPr lang="en-US" dirty="0" smtClean="0">
                <a:latin typeface="Baamini" pitchFamily="2" charset="0"/>
              </a:rPr>
              <a:t>;.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en-US" dirty="0">
                <a:latin typeface="Baamini" pitchFamily="2" charset="0"/>
              </a:rPr>
              <a:t> </a:t>
            </a:r>
            <a:r>
              <a:rPr lang="en-US" dirty="0" smtClean="0">
                <a:latin typeface="Baamini" pitchFamily="2" charset="0"/>
              </a:rPr>
              <a:t>			;</a:t>
            </a:r>
          </a:p>
          <a:p>
            <a:pPr>
              <a:buNone/>
            </a:pPr>
            <a:r>
              <a:rPr lang="en-US" dirty="0" smtClean="0">
                <a:latin typeface="Baamini" pitchFamily="2" charset="0"/>
              </a:rPr>
              <a:t>				 ,</a:t>
            </a:r>
            <a:r>
              <a:rPr lang="en-US" dirty="0" err="1" smtClean="0">
                <a:latin typeface="Baamini" pitchFamily="2" charset="0"/>
              </a:rPr>
              <a:t>yf;fzk</a:t>
            </a:r>
            <a:r>
              <a:rPr lang="en-US" dirty="0" smtClean="0">
                <a:latin typeface="Baamini" pitchFamily="2" charset="0"/>
              </a:rPr>
              <a:t>;</a:t>
            </a:r>
          </a:p>
          <a:p>
            <a:pPr>
              <a:buNone/>
            </a:pPr>
            <a:endParaRPr lang="en-US" dirty="0" smtClean="0">
              <a:latin typeface="Baamini" pitchFamily="2" charset="0"/>
            </a:endParaRPr>
          </a:p>
          <a:p>
            <a:pPr>
              <a:buNone/>
            </a:pPr>
            <a:r>
              <a:rPr lang="en-US" dirty="0" smtClean="0">
                <a:latin typeface="Baamini" pitchFamily="2" charset="0"/>
              </a:rPr>
              <a:t>				</a:t>
            </a:r>
            <a:r>
              <a:rPr lang="en-US" dirty="0" err="1" smtClean="0">
                <a:latin typeface="Baamini" pitchFamily="2" charset="0"/>
              </a:rPr>
              <a:t>nghUsjpfhuk</a:t>
            </a:r>
            <a:r>
              <a:rPr lang="en-US" dirty="0" smtClean="0">
                <a:latin typeface="Baamini" pitchFamily="2" charset="0"/>
              </a:rPr>
              <a:t>;</a:t>
            </a:r>
            <a:endParaRPr lang="en-US" dirty="0">
              <a:latin typeface="Baamini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lvl="6">
              <a:buNone/>
            </a:pPr>
            <a:r>
              <a:rPr lang="en-US" dirty="0" smtClean="0">
                <a:latin typeface="Baamini" pitchFamily="2" charset="0"/>
              </a:rPr>
              <a:t>	</a:t>
            </a:r>
          </a:p>
          <a:p>
            <a:pPr lvl="6">
              <a:buNone/>
            </a:pPr>
            <a:endParaRPr lang="en-US" dirty="0">
              <a:latin typeface="Baamini" pitchFamily="2" charset="0"/>
            </a:endParaRPr>
          </a:p>
          <a:p>
            <a:pPr lvl="6">
              <a:buNone/>
            </a:pPr>
            <a:r>
              <a:rPr lang="en-US" dirty="0" smtClean="0">
                <a:latin typeface="Baamini" pitchFamily="2" charset="0"/>
              </a:rPr>
              <a:t>;</a:t>
            </a:r>
            <a:r>
              <a:rPr lang="en-US" sz="3200" dirty="0" err="1" smtClean="0">
                <a:latin typeface="Baamini" pitchFamily="2" charset="0"/>
              </a:rPr>
              <a:t>nghUs</a:t>
            </a:r>
            <a:r>
              <a:rPr lang="en-US" sz="3200" dirty="0" smtClean="0">
                <a:latin typeface="Baamini" pitchFamily="2" charset="0"/>
              </a:rPr>
              <a:t>;</a:t>
            </a:r>
          </a:p>
          <a:p>
            <a:pPr lvl="6">
              <a:buNone/>
            </a:pPr>
            <a:r>
              <a:rPr lang="en-US" dirty="0" smtClean="0">
                <a:latin typeface="Baamini" pitchFamily="2" charset="0"/>
              </a:rPr>
              <a:t>   </a:t>
            </a:r>
          </a:p>
          <a:p>
            <a:pPr lvl="6">
              <a:buNone/>
            </a:pPr>
            <a:r>
              <a:rPr lang="en-US" dirty="0">
                <a:latin typeface="Baamini" pitchFamily="2" charset="0"/>
              </a:rPr>
              <a:t> </a:t>
            </a:r>
            <a:r>
              <a:rPr lang="en-US" dirty="0" smtClean="0">
                <a:latin typeface="Baamini" pitchFamily="2" charset="0"/>
              </a:rPr>
              <a:t>   </a:t>
            </a:r>
            <a:r>
              <a:rPr lang="en-US" sz="3200" dirty="0" err="1" smtClean="0">
                <a:latin typeface="Baamini" pitchFamily="2" charset="0"/>
              </a:rPr>
              <a:t>mfg;nghUs</a:t>
            </a:r>
            <a:r>
              <a:rPr lang="en-US" sz="3200" dirty="0" smtClean="0">
                <a:latin typeface="Baamini" pitchFamily="2" charset="0"/>
              </a:rPr>
              <a:t>;</a:t>
            </a:r>
          </a:p>
          <a:p>
            <a:pPr lvl="6">
              <a:buNone/>
            </a:pPr>
            <a:r>
              <a:rPr lang="en-US" sz="3200" dirty="0">
                <a:latin typeface="Baamini" pitchFamily="2" charset="0"/>
              </a:rPr>
              <a:t> </a:t>
            </a:r>
            <a:r>
              <a:rPr lang="en-US" sz="3200" dirty="0" smtClean="0">
                <a:latin typeface="Baamini" pitchFamily="2" charset="0"/>
              </a:rPr>
              <a:t>  </a:t>
            </a:r>
            <a:endParaRPr lang="en-US" dirty="0" smtClean="0">
              <a:latin typeface="Baamini" pitchFamily="2" charset="0"/>
            </a:endParaRPr>
          </a:p>
          <a:p>
            <a:pPr lvl="6">
              <a:buNone/>
            </a:pPr>
            <a:r>
              <a:rPr lang="en-US" dirty="0" smtClean="0">
                <a:latin typeface="Baamini" pitchFamily="2" charset="0"/>
              </a:rPr>
              <a:t>;     </a:t>
            </a:r>
            <a:r>
              <a:rPr lang="en-US" sz="3200" dirty="0" err="1" smtClean="0">
                <a:latin typeface="Baamini" pitchFamily="2" charset="0"/>
              </a:rPr>
              <a:t>Gwg;nghUs</a:t>
            </a:r>
            <a:r>
              <a:rPr lang="en-US" sz="3200" dirty="0" smtClean="0">
                <a:latin typeface="Baamini" pitchFamily="2" charset="0"/>
              </a:rPr>
              <a:t>;</a:t>
            </a:r>
            <a:endParaRPr lang="en-US" dirty="0" smtClean="0">
              <a:latin typeface="Baamini" pitchFamily="2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rot="5400000">
            <a:off x="2400300" y="3848100"/>
            <a:ext cx="2057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3429000" y="36576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3429000" y="48006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>
                <a:latin typeface="Baamini" pitchFamily="2" charset="0"/>
              </a:rPr>
              <a:t>m</a:t>
            </a:r>
            <a:r>
              <a:rPr lang="en-US" dirty="0" err="1" smtClean="0">
                <a:latin typeface="Baamini" pitchFamily="2" charset="0"/>
              </a:rPr>
              <a:t>fg;nghUs</a:t>
            </a:r>
            <a:r>
              <a:rPr lang="en-US" dirty="0" smtClean="0">
                <a:latin typeface="Baamini" pitchFamily="2" charset="0"/>
              </a:rPr>
              <a:t>;</a:t>
            </a:r>
          </a:p>
          <a:p>
            <a:r>
              <a:rPr lang="en-US" dirty="0">
                <a:latin typeface="Baamini" pitchFamily="2" charset="0"/>
              </a:rPr>
              <a:t> </a:t>
            </a:r>
            <a:r>
              <a:rPr lang="en-US" dirty="0" smtClean="0">
                <a:latin typeface="Baamini" pitchFamily="2" charset="0"/>
              </a:rPr>
              <a:t> </a:t>
            </a:r>
          </a:p>
          <a:p>
            <a:r>
              <a:rPr lang="en-US" dirty="0">
                <a:latin typeface="Baamini" pitchFamily="2" charset="0"/>
              </a:rPr>
              <a:t> </a:t>
            </a:r>
            <a:r>
              <a:rPr lang="en-US" dirty="0" smtClean="0">
                <a:latin typeface="Baamini" pitchFamily="2" charset="0"/>
              </a:rPr>
              <a:t>  </a:t>
            </a:r>
            <a:r>
              <a:rPr lang="en-US" dirty="0" err="1" smtClean="0">
                <a:latin typeface="Baamini" pitchFamily="2" charset="0"/>
              </a:rPr>
              <a:t>Kjw;nghUs</a:t>
            </a:r>
            <a:r>
              <a:rPr lang="en-US" dirty="0" smtClean="0">
                <a:latin typeface="Baamini" pitchFamily="2" charset="0"/>
              </a:rPr>
              <a:t>;</a:t>
            </a:r>
          </a:p>
          <a:p>
            <a:r>
              <a:rPr lang="en-US" dirty="0">
                <a:latin typeface="Baamini" pitchFamily="2" charset="0"/>
              </a:rPr>
              <a:t> </a:t>
            </a:r>
            <a:r>
              <a:rPr lang="en-US" dirty="0" smtClean="0">
                <a:latin typeface="Baamini" pitchFamily="2" charset="0"/>
              </a:rPr>
              <a:t>  </a:t>
            </a:r>
            <a:r>
              <a:rPr lang="en-US" dirty="0" err="1" smtClean="0">
                <a:latin typeface="Baamini" pitchFamily="2" charset="0"/>
              </a:rPr>
              <a:t>fUg;nghUs</a:t>
            </a:r>
            <a:r>
              <a:rPr lang="en-US" dirty="0" smtClean="0">
                <a:latin typeface="Baamini" pitchFamily="2" charset="0"/>
              </a:rPr>
              <a:t>;</a:t>
            </a:r>
          </a:p>
          <a:p>
            <a:r>
              <a:rPr lang="en-US" dirty="0">
                <a:latin typeface="Baamini" pitchFamily="2" charset="0"/>
              </a:rPr>
              <a:t> </a:t>
            </a:r>
            <a:r>
              <a:rPr lang="en-US" dirty="0" smtClean="0">
                <a:latin typeface="Baamini" pitchFamily="2" charset="0"/>
              </a:rPr>
              <a:t>  </a:t>
            </a:r>
            <a:r>
              <a:rPr lang="en-US" dirty="0" err="1" smtClean="0">
                <a:latin typeface="Baamini" pitchFamily="2" charset="0"/>
              </a:rPr>
              <a:t>chpg;nghUs</a:t>
            </a:r>
            <a:r>
              <a:rPr lang="en-US" dirty="0" smtClean="0">
                <a:latin typeface="Baamini" pitchFamily="2" charset="0"/>
              </a:rPr>
              <a:t>;</a:t>
            </a:r>
            <a:endParaRPr lang="en-US" dirty="0">
              <a:latin typeface="Baamini" pitchFamily="2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-38100" y="3162300"/>
            <a:ext cx="22860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143000" y="35814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143000" y="29718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066800" y="4114800"/>
            <a:ext cx="3048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>
                <a:latin typeface="Baamini" pitchFamily="2" charset="0"/>
              </a:rPr>
              <a:t>m</a:t>
            </a:r>
            <a:r>
              <a:rPr lang="en-US" dirty="0" err="1" smtClean="0">
                <a:latin typeface="Baamini" pitchFamily="2" charset="0"/>
              </a:rPr>
              <a:t>fg;nghUspd</a:t>
            </a:r>
            <a:r>
              <a:rPr lang="en-US" dirty="0" smtClean="0">
                <a:latin typeface="Baamini" pitchFamily="2" charset="0"/>
              </a:rPr>
              <a:t>; tiffs; : </a:t>
            </a:r>
          </a:p>
          <a:p>
            <a:r>
              <a:rPr lang="en-US" sz="2000" dirty="0" smtClean="0"/>
              <a:t>     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“</a:t>
            </a:r>
            <a:r>
              <a:rPr lang="en-US" sz="2000" dirty="0" err="1" smtClean="0">
                <a:latin typeface="Baamini" pitchFamily="2" charset="0"/>
              </a:rPr>
              <a:t>kyh;jiy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cyfj;Jg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GyNthh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Ma;e;j</a:t>
            </a:r>
            <a:r>
              <a:rPr lang="en-US" sz="2000" dirty="0" smtClean="0">
                <a:latin typeface="Baamini" pitchFamily="2" charset="0"/>
              </a:rPr>
              <a:t> </a:t>
            </a:r>
          </a:p>
          <a:p>
            <a:r>
              <a:rPr lang="en-US" sz="2000" dirty="0">
                <a:latin typeface="Baamini" pitchFamily="2" charset="0"/>
              </a:rPr>
              <a:t> </a:t>
            </a:r>
            <a:r>
              <a:rPr lang="en-US" sz="2000" dirty="0" smtClean="0">
                <a:latin typeface="Baamini" pitchFamily="2" charset="0"/>
              </a:rPr>
              <a:t>  </a:t>
            </a:r>
            <a:r>
              <a:rPr lang="en-US" sz="2000" dirty="0" err="1" smtClean="0">
                <a:latin typeface="Baamini" pitchFamily="2" charset="0"/>
              </a:rPr>
              <a:t>mUe;jkpo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mfg;nghUs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iff;fpis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Ie;jpiz</a:t>
            </a:r>
            <a:endParaRPr lang="en-US" sz="2000" dirty="0" smtClean="0">
              <a:latin typeface="Baamini" pitchFamily="2" charset="0"/>
            </a:endParaRPr>
          </a:p>
          <a:p>
            <a:r>
              <a:rPr lang="en-US" sz="2000" dirty="0">
                <a:latin typeface="Baamini" pitchFamily="2" charset="0"/>
              </a:rPr>
              <a:t> </a:t>
            </a:r>
            <a:r>
              <a:rPr lang="en-US" sz="2000" dirty="0" smtClean="0">
                <a:latin typeface="Baamini" pitchFamily="2" charset="0"/>
              </a:rPr>
              <a:t>  </a:t>
            </a:r>
            <a:r>
              <a:rPr lang="en-US" sz="2000" dirty="0" err="1" smtClean="0">
                <a:latin typeface="Baamini" pitchFamily="2" charset="0"/>
              </a:rPr>
              <a:t>ngUe;jpiz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vdvO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ngw;wpj;J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MFk</a:t>
            </a:r>
            <a:r>
              <a:rPr lang="en-US" sz="2000" dirty="0" smtClean="0">
                <a:latin typeface="Baamini" pitchFamily="2" charset="0"/>
              </a:rPr>
              <a:t>;”</a:t>
            </a:r>
          </a:p>
          <a:p>
            <a:r>
              <a:rPr lang="en-US" sz="2000" dirty="0">
                <a:latin typeface="Baamini" pitchFamily="2" charset="0"/>
              </a:rPr>
              <a:t> </a:t>
            </a:r>
            <a:endParaRPr lang="en-US" sz="2000" dirty="0" smtClean="0">
              <a:latin typeface="Baamini" pitchFamily="2" charset="0"/>
            </a:endParaRPr>
          </a:p>
          <a:p>
            <a:r>
              <a:rPr lang="en-US" sz="2000" dirty="0">
                <a:latin typeface="Baamini" pitchFamily="2" charset="0"/>
              </a:rPr>
              <a:t> </a:t>
            </a:r>
            <a:r>
              <a:rPr lang="en-US" sz="2000" dirty="0" smtClean="0">
                <a:latin typeface="Baamini" pitchFamily="2" charset="0"/>
              </a:rPr>
              <a:t>  </a:t>
            </a:r>
            <a:r>
              <a:rPr lang="en-US" sz="2000" dirty="0" err="1" smtClean="0">
                <a:latin typeface="Baamini" pitchFamily="2" charset="0"/>
              </a:rPr>
              <a:t>gue;Jgl;l</a:t>
            </a:r>
            <a:r>
              <a:rPr lang="en-US" sz="2000" dirty="0" smtClean="0">
                <a:latin typeface="Baamini" pitchFamily="2" charset="0"/>
              </a:rPr>
              <a:t> ,</a:t>
            </a:r>
            <a:r>
              <a:rPr lang="en-US" sz="2000" dirty="0" err="1" smtClean="0">
                <a:latin typeface="Baamini" pitchFamily="2" charset="0"/>
              </a:rPr>
              <a:t>lj;ij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cilaJ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jkpofk</a:t>
            </a:r>
            <a:r>
              <a:rPr lang="en-US" sz="2000" dirty="0" smtClean="0">
                <a:latin typeface="Baamini" pitchFamily="2" charset="0"/>
              </a:rPr>
              <a:t>;. ,</a:t>
            </a:r>
            <a:r>
              <a:rPr lang="en-US" sz="2000" dirty="0" err="1" smtClean="0">
                <a:latin typeface="Baamini" pitchFamily="2" charset="0"/>
              </a:rPr>
              <a:t>j;jkpofj;Jg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Gyth;fshy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Muha;e;J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njspe;j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mUe;jkpohf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tpsq;FtJ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mfg;nghUs</a:t>
            </a:r>
            <a:r>
              <a:rPr lang="en-US" sz="2000" dirty="0" smtClean="0">
                <a:latin typeface="Baamini" pitchFamily="2" charset="0"/>
              </a:rPr>
              <a:t>;. ,J 1. </a:t>
            </a:r>
            <a:r>
              <a:rPr lang="en-US" sz="2000" dirty="0" err="1" smtClean="0">
                <a:latin typeface="Baamini" pitchFamily="2" charset="0"/>
              </a:rPr>
              <a:t>iff;fpis</a:t>
            </a:r>
            <a:r>
              <a:rPr lang="en-US" sz="2000" dirty="0" smtClean="0">
                <a:latin typeface="Baamini" pitchFamily="2" charset="0"/>
              </a:rPr>
              <a:t> 2. </a:t>
            </a:r>
            <a:r>
              <a:rPr lang="en-US" sz="2000" dirty="0" err="1" smtClean="0">
                <a:latin typeface="Baamini" pitchFamily="2" charset="0"/>
              </a:rPr>
              <a:t>Ie;jpiz</a:t>
            </a:r>
            <a:r>
              <a:rPr lang="en-US" sz="2000" dirty="0" smtClean="0">
                <a:latin typeface="Baamini" pitchFamily="2" charset="0"/>
              </a:rPr>
              <a:t> 3. </a:t>
            </a:r>
            <a:r>
              <a:rPr lang="en-US" sz="2000" dirty="0" err="1" smtClean="0">
                <a:latin typeface="Baamini" pitchFamily="2" charset="0"/>
              </a:rPr>
              <a:t>ngUe;jpiz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vd;Dk</a:t>
            </a:r>
            <a:r>
              <a:rPr lang="en-US" sz="2000" dirty="0" smtClean="0">
                <a:latin typeface="Baamini" pitchFamily="2" charset="0"/>
              </a:rPr>
              <a:t>; VO </a:t>
            </a:r>
            <a:r>
              <a:rPr lang="en-US" sz="2000" dirty="0" err="1" smtClean="0">
                <a:latin typeface="Baamini" pitchFamily="2" charset="0"/>
              </a:rPr>
              <a:t>tiffshfg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ghFgLj;jg;gl;Ls;sJ</a:t>
            </a:r>
            <a:r>
              <a:rPr lang="en-US" sz="2000" dirty="0" smtClean="0">
                <a:latin typeface="Baamini" pitchFamily="2" charset="0"/>
              </a:rPr>
              <a:t>.</a:t>
            </a:r>
            <a:endParaRPr lang="en-US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3200" dirty="0">
              <a:latin typeface="Baamin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en-US" dirty="0" err="1" smtClean="0">
                <a:latin typeface="Baamini" pitchFamily="2" charset="0"/>
              </a:rPr>
              <a:t>Kjw;nghUs</a:t>
            </a:r>
            <a:r>
              <a:rPr lang="en-US" dirty="0" smtClean="0">
                <a:latin typeface="Baamini" pitchFamily="2" charset="0"/>
              </a:rPr>
              <a:t>;</a:t>
            </a:r>
            <a:endParaRPr lang="en-US" sz="2800" dirty="0" smtClean="0">
              <a:latin typeface="Baamini" pitchFamily="2" charset="0"/>
            </a:endParaRPr>
          </a:p>
          <a:p>
            <a:pPr lvl="4"/>
            <a:endParaRPr lang="en-US" dirty="0">
              <a:latin typeface="Baamini" pitchFamily="2" charset="0"/>
            </a:endParaRPr>
          </a:p>
          <a:p>
            <a:pPr lvl="4"/>
            <a:r>
              <a:rPr lang="en-US" dirty="0" err="1" smtClean="0">
                <a:latin typeface="Baamini" pitchFamily="2" charset="0"/>
              </a:rPr>
              <a:t>epyk</a:t>
            </a:r>
            <a:r>
              <a:rPr lang="en-US" dirty="0" smtClean="0">
                <a:latin typeface="Baamini" pitchFamily="2" charset="0"/>
              </a:rPr>
              <a:t>;</a:t>
            </a:r>
          </a:p>
          <a:p>
            <a:pPr lvl="4"/>
            <a:r>
              <a:rPr lang="en-US" dirty="0" err="1" smtClean="0">
                <a:latin typeface="Baamini" pitchFamily="2" charset="0"/>
              </a:rPr>
              <a:t>nghOJ</a:t>
            </a:r>
            <a:endParaRPr lang="en-US" dirty="0" smtClean="0">
              <a:latin typeface="Baamini" pitchFamily="2" charset="0"/>
            </a:endParaRPr>
          </a:p>
          <a:p>
            <a:pPr lvl="4"/>
            <a:endParaRPr lang="en-US" dirty="0">
              <a:latin typeface="Baamini" pitchFamily="2" charset="0"/>
            </a:endParaRPr>
          </a:p>
          <a:p>
            <a:pPr lvl="4"/>
            <a:endParaRPr lang="en-US" dirty="0" smtClean="0">
              <a:latin typeface="Baamini" pitchFamily="2" charset="0"/>
            </a:endParaRPr>
          </a:p>
          <a:p>
            <a:pPr lvl="4"/>
            <a:r>
              <a:rPr lang="en-US" dirty="0" err="1" smtClean="0">
                <a:latin typeface="Baamini" pitchFamily="2" charset="0"/>
              </a:rPr>
              <a:t>epyk</a:t>
            </a:r>
            <a:r>
              <a:rPr lang="en-US" dirty="0" smtClean="0">
                <a:latin typeface="Baamini" pitchFamily="2" charset="0"/>
              </a:rPr>
              <a:t>;</a:t>
            </a:r>
          </a:p>
          <a:p>
            <a:pPr lvl="4"/>
            <a:r>
              <a:rPr lang="en-US" dirty="0" err="1" smtClean="0">
                <a:latin typeface="Baamini" pitchFamily="2" charset="0"/>
              </a:rPr>
              <a:t>FwpQ;rp</a:t>
            </a:r>
            <a:endParaRPr lang="en-US" dirty="0" smtClean="0">
              <a:latin typeface="Baamini" pitchFamily="2" charset="0"/>
            </a:endParaRPr>
          </a:p>
          <a:p>
            <a:pPr lvl="4"/>
            <a:r>
              <a:rPr lang="en-US" dirty="0" err="1" smtClean="0">
                <a:latin typeface="Baamini" pitchFamily="2" charset="0"/>
              </a:rPr>
              <a:t>Ky;iy</a:t>
            </a:r>
            <a:endParaRPr lang="en-US" dirty="0" smtClean="0">
              <a:latin typeface="Baamini" pitchFamily="2" charset="0"/>
            </a:endParaRPr>
          </a:p>
          <a:p>
            <a:pPr lvl="4"/>
            <a:r>
              <a:rPr lang="en-US" dirty="0" err="1" smtClean="0">
                <a:latin typeface="Baamini" pitchFamily="2" charset="0"/>
              </a:rPr>
              <a:t>nea;jy</a:t>
            </a:r>
            <a:r>
              <a:rPr lang="en-US" dirty="0" smtClean="0">
                <a:latin typeface="Baamini" pitchFamily="2" charset="0"/>
              </a:rPr>
              <a:t>;</a:t>
            </a:r>
          </a:p>
          <a:p>
            <a:pPr lvl="4"/>
            <a:r>
              <a:rPr lang="en-US" dirty="0" err="1" smtClean="0">
                <a:latin typeface="Baamini" pitchFamily="2" charset="0"/>
              </a:rPr>
              <a:t>ghiy</a:t>
            </a:r>
            <a:endParaRPr lang="en-US" dirty="0" smtClean="0">
              <a:latin typeface="Baamini" pitchFamily="2" charset="0"/>
            </a:endParaRPr>
          </a:p>
          <a:p>
            <a:pPr lvl="4"/>
            <a:r>
              <a:rPr lang="en-US" dirty="0" err="1" smtClean="0">
                <a:latin typeface="Baamini" pitchFamily="2" charset="0"/>
              </a:rPr>
              <a:t>kUjk</a:t>
            </a:r>
            <a:r>
              <a:rPr lang="en-US" dirty="0" smtClean="0">
                <a:latin typeface="Baamini" pitchFamily="2" charset="0"/>
              </a:rPr>
              <a:t>; </a:t>
            </a:r>
          </a:p>
          <a:p>
            <a:pPr lvl="4"/>
            <a:endParaRPr lang="en-US" dirty="0">
              <a:latin typeface="Baamini" pitchFamily="2" charset="0"/>
            </a:endParaRPr>
          </a:p>
          <a:p>
            <a:pPr lvl="4"/>
            <a:endParaRPr lang="en-US" dirty="0">
              <a:latin typeface="Baamini" pitchFamily="2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rot="5400000">
            <a:off x="2285206" y="2743994"/>
            <a:ext cx="15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1257300" y="2628900"/>
            <a:ext cx="1143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828800" y="26670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828800" y="31242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lvl="8"/>
            <a:r>
              <a:rPr lang="en-US" dirty="0" err="1" smtClean="0">
                <a:latin typeface="Baamini" pitchFamily="2" charset="0"/>
              </a:rPr>
              <a:t>nghOJ</a:t>
            </a:r>
            <a:endParaRPr lang="en-US" dirty="0" smtClean="0">
              <a:latin typeface="Baamini" pitchFamily="2" charset="0"/>
            </a:endParaRPr>
          </a:p>
          <a:p>
            <a:pPr lvl="5"/>
            <a:endParaRPr lang="en-US" dirty="0">
              <a:latin typeface="Baamini" pitchFamily="2" charset="0"/>
            </a:endParaRPr>
          </a:p>
          <a:p>
            <a:pPr lvl="5"/>
            <a:endParaRPr lang="en-US" dirty="0" smtClean="0">
              <a:latin typeface="Baamini" pitchFamily="2" charset="0"/>
            </a:endParaRPr>
          </a:p>
          <a:p>
            <a:pPr lvl="5"/>
            <a:r>
              <a:rPr lang="en-US" dirty="0" err="1" smtClean="0">
                <a:latin typeface="Baamini" pitchFamily="2" charset="0"/>
              </a:rPr>
              <a:t>rpWnghOJ</a:t>
            </a:r>
            <a:r>
              <a:rPr lang="en-US" dirty="0" smtClean="0">
                <a:latin typeface="Baamini" pitchFamily="2" charset="0"/>
              </a:rPr>
              <a:t>        </a:t>
            </a:r>
            <a:r>
              <a:rPr lang="en-US" dirty="0" err="1" smtClean="0">
                <a:latin typeface="Baamini" pitchFamily="2" charset="0"/>
              </a:rPr>
              <a:t>ngUk</a:t>
            </a:r>
            <a:r>
              <a:rPr lang="en-US" dirty="0" smtClean="0">
                <a:latin typeface="Baamini" pitchFamily="2" charset="0"/>
              </a:rPr>
              <a:t>;;</a:t>
            </a:r>
            <a:r>
              <a:rPr lang="en-US" dirty="0" err="1" smtClean="0">
                <a:latin typeface="Baamini" pitchFamily="2" charset="0"/>
              </a:rPr>
              <a:t>nghOJ</a:t>
            </a:r>
            <a:endParaRPr lang="en-US" dirty="0" smtClean="0">
              <a:latin typeface="Baamini" pitchFamily="2" charset="0"/>
            </a:endParaRPr>
          </a:p>
          <a:p>
            <a:pPr lvl="5"/>
            <a:endParaRPr lang="en-US" dirty="0" smtClean="0">
              <a:latin typeface="Baamini" pitchFamily="2" charset="0"/>
            </a:endParaRPr>
          </a:p>
          <a:p>
            <a:pPr lvl="5"/>
            <a:r>
              <a:rPr lang="en-US" dirty="0" err="1" smtClean="0">
                <a:latin typeface="Baamini" pitchFamily="2" charset="0"/>
              </a:rPr>
              <a:t>itfiw</a:t>
            </a:r>
            <a:r>
              <a:rPr lang="en-US" dirty="0" smtClean="0">
                <a:latin typeface="Baamini" pitchFamily="2" charset="0"/>
              </a:rPr>
              <a:t> –	 2-6</a:t>
            </a:r>
          </a:p>
          <a:p>
            <a:pPr lvl="5"/>
            <a:r>
              <a:rPr lang="en-US" dirty="0" err="1">
                <a:latin typeface="Baamini" pitchFamily="2" charset="0"/>
              </a:rPr>
              <a:t>f</a:t>
            </a:r>
            <a:r>
              <a:rPr lang="en-US" dirty="0" err="1" smtClean="0">
                <a:latin typeface="Baamini" pitchFamily="2" charset="0"/>
              </a:rPr>
              <a:t>hiy</a:t>
            </a:r>
            <a:r>
              <a:rPr lang="en-US" dirty="0" smtClean="0">
                <a:latin typeface="Baamini" pitchFamily="2" charset="0"/>
              </a:rPr>
              <a:t>  		 6-10 </a:t>
            </a:r>
          </a:p>
          <a:p>
            <a:pPr lvl="5"/>
            <a:r>
              <a:rPr lang="en-US" dirty="0" err="1">
                <a:latin typeface="Baamini" pitchFamily="2" charset="0"/>
              </a:rPr>
              <a:t>e</a:t>
            </a:r>
            <a:r>
              <a:rPr lang="en-US" dirty="0" err="1" smtClean="0">
                <a:latin typeface="Baamini" pitchFamily="2" charset="0"/>
              </a:rPr>
              <a:t>z;gfy</a:t>
            </a:r>
            <a:r>
              <a:rPr lang="en-US" dirty="0" smtClean="0">
                <a:latin typeface="Baamini" pitchFamily="2" charset="0"/>
              </a:rPr>
              <a:t>; 	       10-2</a:t>
            </a:r>
          </a:p>
          <a:p>
            <a:pPr lvl="5"/>
            <a:r>
              <a:rPr lang="en-US" dirty="0" err="1" smtClean="0">
                <a:latin typeface="Baamini" pitchFamily="2" charset="0"/>
              </a:rPr>
              <a:t>Vw;ghL</a:t>
            </a:r>
            <a:r>
              <a:rPr lang="en-US" dirty="0" smtClean="0">
                <a:latin typeface="Baamini" pitchFamily="2" charset="0"/>
              </a:rPr>
              <a:t> 		 2-6</a:t>
            </a:r>
          </a:p>
          <a:p>
            <a:pPr lvl="5"/>
            <a:r>
              <a:rPr lang="en-US" dirty="0" err="1" smtClean="0">
                <a:latin typeface="Baamini" pitchFamily="2" charset="0"/>
              </a:rPr>
              <a:t>khiy</a:t>
            </a:r>
            <a:r>
              <a:rPr lang="en-US" dirty="0" smtClean="0">
                <a:latin typeface="Baamini" pitchFamily="2" charset="0"/>
              </a:rPr>
              <a:t> 	       6-10</a:t>
            </a:r>
          </a:p>
          <a:p>
            <a:pPr lvl="5"/>
            <a:r>
              <a:rPr lang="en-US" dirty="0" err="1" smtClean="0">
                <a:latin typeface="Baamini" pitchFamily="2" charset="0"/>
              </a:rPr>
              <a:t>Ahkk</a:t>
            </a:r>
            <a:r>
              <a:rPr lang="en-US" dirty="0" smtClean="0">
                <a:latin typeface="Baamini" pitchFamily="2" charset="0"/>
              </a:rPr>
              <a:t>; 	       10-2</a:t>
            </a:r>
          </a:p>
          <a:p>
            <a:pPr lvl="5"/>
            <a:endParaRPr lang="en-US" dirty="0" smtClean="0">
              <a:latin typeface="Baamini" pitchFamily="2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rot="5400000">
            <a:off x="3771900" y="1943100"/>
            <a:ext cx="8382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6200000" flipH="1">
            <a:off x="4572000" y="1905000"/>
            <a:ext cx="8382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3429000" y="32004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endParaRPr lang="en-US" dirty="0">
              <a:latin typeface="Baamini" pitchFamily="2" charset="0"/>
            </a:endParaRPr>
          </a:p>
          <a:p>
            <a:pPr>
              <a:buNone/>
            </a:pPr>
            <a:r>
              <a:rPr lang="en-US" dirty="0" err="1" smtClean="0">
                <a:latin typeface="Baamini" pitchFamily="2" charset="0"/>
              </a:rPr>
              <a:t>ngUk;nghOJ</a:t>
            </a:r>
            <a:endParaRPr lang="en-US" dirty="0" smtClean="0">
              <a:latin typeface="Baamini" pitchFamily="2" charset="0"/>
            </a:endParaRPr>
          </a:p>
          <a:p>
            <a:r>
              <a:rPr lang="en-US" dirty="0" smtClean="0">
                <a:latin typeface="Baamini" pitchFamily="2" charset="0"/>
              </a:rPr>
              <a:t>   </a:t>
            </a:r>
            <a:r>
              <a:rPr lang="en-US" dirty="0" err="1" smtClean="0">
                <a:latin typeface="Baamini" pitchFamily="2" charset="0"/>
              </a:rPr>
              <a:t>fhh;fhyk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sz="2000" dirty="0" smtClean="0">
                <a:latin typeface="Baamini" pitchFamily="2" charset="0"/>
              </a:rPr>
              <a:t>- </a:t>
            </a:r>
            <a:r>
              <a:rPr lang="en-US" dirty="0" err="1" smtClean="0">
                <a:latin typeface="Baamini" pitchFamily="2" charset="0"/>
              </a:rPr>
              <a:t>Mtzp</a:t>
            </a:r>
            <a:r>
              <a:rPr lang="en-US" dirty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Gul;lhrp</a:t>
            </a:r>
            <a:r>
              <a:rPr lang="en-US" dirty="0" smtClean="0">
                <a:latin typeface="Baamini" pitchFamily="2" charset="0"/>
              </a:rPr>
              <a:t> </a:t>
            </a:r>
          </a:p>
          <a:p>
            <a:r>
              <a:rPr lang="en-US" dirty="0">
                <a:latin typeface="Baamini" pitchFamily="2" charset="0"/>
              </a:rPr>
              <a:t> </a:t>
            </a:r>
            <a:r>
              <a:rPr lang="en-US" dirty="0" smtClean="0">
                <a:latin typeface="Baamini" pitchFamily="2" charset="0"/>
              </a:rPr>
              <a:t>  </a:t>
            </a:r>
            <a:r>
              <a:rPr lang="en-US" dirty="0" err="1" smtClean="0">
                <a:latin typeface="Baamini" pitchFamily="2" charset="0"/>
              </a:rPr>
              <a:t>Fsph;fhyk</a:t>
            </a:r>
            <a:r>
              <a:rPr lang="en-US" dirty="0" smtClean="0">
                <a:latin typeface="Baamini" pitchFamily="2" charset="0"/>
              </a:rPr>
              <a:t>; - </a:t>
            </a:r>
            <a:r>
              <a:rPr lang="en-US" dirty="0" err="1" smtClean="0">
                <a:latin typeface="Baamini" pitchFamily="2" charset="0"/>
              </a:rPr>
              <a:t>Ig;grp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fhh;j;jpif</a:t>
            </a:r>
            <a:endParaRPr lang="en-US" dirty="0" smtClean="0">
              <a:latin typeface="Baamini" pitchFamily="2" charset="0"/>
            </a:endParaRPr>
          </a:p>
          <a:p>
            <a:r>
              <a:rPr lang="en-US" dirty="0">
                <a:latin typeface="Baamini" pitchFamily="2" charset="0"/>
              </a:rPr>
              <a:t> </a:t>
            </a:r>
            <a:r>
              <a:rPr lang="en-US" dirty="0" smtClean="0">
                <a:latin typeface="Baamini" pitchFamily="2" charset="0"/>
              </a:rPr>
              <a:t>  </a:t>
            </a:r>
            <a:r>
              <a:rPr lang="en-US" dirty="0" err="1" smtClean="0">
                <a:latin typeface="Baamini" pitchFamily="2" charset="0"/>
              </a:rPr>
              <a:t>Kd;gdpf;fhyk</a:t>
            </a:r>
            <a:r>
              <a:rPr lang="en-US" dirty="0" smtClean="0">
                <a:latin typeface="Baamini" pitchFamily="2" charset="0"/>
              </a:rPr>
              <a:t>; - </a:t>
            </a:r>
            <a:r>
              <a:rPr lang="en-US" dirty="0" err="1" smtClean="0">
                <a:latin typeface="Baamini" pitchFamily="2" charset="0"/>
              </a:rPr>
              <a:t>khh;fop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ij</a:t>
            </a:r>
            <a:endParaRPr lang="en-US" dirty="0" smtClean="0">
              <a:latin typeface="Baamini" pitchFamily="2" charset="0"/>
            </a:endParaRPr>
          </a:p>
          <a:p>
            <a:r>
              <a:rPr lang="en-US" dirty="0">
                <a:latin typeface="Baamini" pitchFamily="2" charset="0"/>
              </a:rPr>
              <a:t> </a:t>
            </a:r>
            <a:r>
              <a:rPr lang="en-US" dirty="0" smtClean="0">
                <a:latin typeface="Baamini" pitchFamily="2" charset="0"/>
              </a:rPr>
              <a:t>  </a:t>
            </a:r>
            <a:r>
              <a:rPr lang="en-US" dirty="0" err="1" smtClean="0">
                <a:latin typeface="Baamini" pitchFamily="2" charset="0"/>
              </a:rPr>
              <a:t>gpd;gdpf;fhyk</a:t>
            </a:r>
            <a:r>
              <a:rPr lang="en-US" dirty="0" smtClean="0">
                <a:latin typeface="Baamini" pitchFamily="2" charset="0"/>
              </a:rPr>
              <a:t>; - </a:t>
            </a:r>
            <a:r>
              <a:rPr lang="en-US" dirty="0" err="1" smtClean="0">
                <a:latin typeface="Baamini" pitchFamily="2" charset="0"/>
              </a:rPr>
              <a:t>khrp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gq;Fdp</a:t>
            </a:r>
            <a:endParaRPr lang="en-US" dirty="0" smtClean="0">
              <a:latin typeface="Baamini" pitchFamily="2" charset="0"/>
            </a:endParaRPr>
          </a:p>
          <a:p>
            <a:r>
              <a:rPr lang="en-US" dirty="0">
                <a:latin typeface="Baamini" pitchFamily="2" charset="0"/>
              </a:rPr>
              <a:t> </a:t>
            </a:r>
            <a:r>
              <a:rPr lang="en-US" dirty="0" smtClean="0">
                <a:latin typeface="Baamini" pitchFamily="2" charset="0"/>
              </a:rPr>
              <a:t>  ,</a:t>
            </a:r>
            <a:r>
              <a:rPr lang="en-US" dirty="0" err="1" smtClean="0">
                <a:latin typeface="Baamini" pitchFamily="2" charset="0"/>
              </a:rPr>
              <a:t>sh;Ntdpw;fhyk</a:t>
            </a:r>
            <a:r>
              <a:rPr lang="en-US" dirty="0" smtClean="0">
                <a:latin typeface="Baamini" pitchFamily="2" charset="0"/>
              </a:rPr>
              <a:t>; - </a:t>
            </a:r>
            <a:r>
              <a:rPr lang="en-US" dirty="0" err="1" smtClean="0">
                <a:latin typeface="Baamini" pitchFamily="2" charset="0"/>
              </a:rPr>
              <a:t>rpj;jpiu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itfhrp</a:t>
            </a:r>
            <a:endParaRPr lang="en-US" dirty="0" smtClean="0">
              <a:latin typeface="Baamini" pitchFamily="2" charset="0"/>
            </a:endParaRPr>
          </a:p>
          <a:p>
            <a:r>
              <a:rPr lang="en-US" dirty="0">
                <a:latin typeface="Baamini" pitchFamily="2" charset="0"/>
              </a:rPr>
              <a:t> </a:t>
            </a:r>
            <a:r>
              <a:rPr lang="en-US" dirty="0" smtClean="0">
                <a:latin typeface="Baamini" pitchFamily="2" charset="0"/>
              </a:rPr>
              <a:t>  </a:t>
            </a:r>
            <a:r>
              <a:rPr lang="en-US" dirty="0" err="1" smtClean="0">
                <a:latin typeface="Baamini" pitchFamily="2" charset="0"/>
              </a:rPr>
              <a:t>KJNtdpw;fhyk</a:t>
            </a:r>
            <a:r>
              <a:rPr lang="en-US" dirty="0" smtClean="0">
                <a:latin typeface="Baamini" pitchFamily="2" charset="0"/>
              </a:rPr>
              <a:t>; - </a:t>
            </a:r>
            <a:r>
              <a:rPr lang="en-US" dirty="0" err="1" smtClean="0">
                <a:latin typeface="Baamini" pitchFamily="2" charset="0"/>
              </a:rPr>
              <a:t>Mdp</a:t>
            </a:r>
            <a:r>
              <a:rPr lang="en-US" dirty="0" smtClean="0">
                <a:latin typeface="Baamini" pitchFamily="2" charset="0"/>
              </a:rPr>
              <a:t> Mb</a:t>
            </a:r>
            <a:endParaRPr lang="en-US" dirty="0">
              <a:latin typeface="Baamini" pitchFamily="2" charset="0"/>
            </a:endParaRPr>
          </a:p>
          <a:p>
            <a:endParaRPr lang="en-US" dirty="0" smtClean="0">
              <a:latin typeface="Baamini" pitchFamily="2" charset="0"/>
            </a:endParaRPr>
          </a:p>
          <a:p>
            <a:endParaRPr lang="en-US" dirty="0">
              <a:latin typeface="Baamini" pitchFamily="2" charset="0"/>
            </a:endParaRPr>
          </a:p>
          <a:p>
            <a:endParaRPr lang="en-US" dirty="0" smtClean="0">
              <a:latin typeface="Baamini" pitchFamily="2" charset="0"/>
            </a:endParaRPr>
          </a:p>
          <a:p>
            <a:endParaRPr lang="en-US" dirty="0">
              <a:latin typeface="Baamini" pitchFamily="2" charset="0"/>
            </a:endParaRPr>
          </a:p>
          <a:p>
            <a:endParaRPr lang="en-US" dirty="0" smtClean="0">
              <a:latin typeface="Baamini" pitchFamily="2" charset="0"/>
            </a:endParaRPr>
          </a:p>
          <a:p>
            <a:endParaRPr lang="en-US" dirty="0">
              <a:latin typeface="Baamini" pitchFamily="2" charset="0"/>
            </a:endParaRPr>
          </a:p>
          <a:p>
            <a:endParaRPr lang="en-US" dirty="0" smtClean="0">
              <a:latin typeface="Baamini" pitchFamily="2" charset="0"/>
            </a:endParaRPr>
          </a:p>
          <a:p>
            <a:endParaRPr lang="en-US" dirty="0">
              <a:latin typeface="Baamini" pitchFamily="2" charset="0"/>
            </a:endParaRPr>
          </a:p>
          <a:p>
            <a:endParaRPr lang="en-US" dirty="0" smtClean="0">
              <a:latin typeface="Baamini" pitchFamily="2" charset="0"/>
            </a:endParaRPr>
          </a:p>
          <a:p>
            <a:endParaRPr lang="en-US" dirty="0">
              <a:latin typeface="Baamini" pitchFamily="2" charset="0"/>
            </a:endParaRPr>
          </a:p>
          <a:p>
            <a:endParaRPr lang="en-US" dirty="0" smtClean="0">
              <a:latin typeface="Baamini" pitchFamily="2" charset="0"/>
            </a:endParaRPr>
          </a:p>
          <a:p>
            <a:endParaRPr lang="en-US" dirty="0">
              <a:latin typeface="Baamini" pitchFamily="2" charset="0"/>
            </a:endParaRPr>
          </a:p>
          <a:p>
            <a:endParaRPr lang="en-US" dirty="0" smtClean="0">
              <a:latin typeface="Baamini" pitchFamily="2" charset="0"/>
            </a:endParaRPr>
          </a:p>
          <a:p>
            <a:endParaRPr lang="en-US" dirty="0">
              <a:latin typeface="Baamini" pitchFamily="2" charset="0"/>
            </a:endParaRPr>
          </a:p>
          <a:p>
            <a:endParaRPr lang="en-US" dirty="0" smtClean="0">
              <a:latin typeface="Baamini" pitchFamily="2" charset="0"/>
            </a:endParaRPr>
          </a:p>
          <a:p>
            <a:endParaRPr lang="en-US" dirty="0">
              <a:latin typeface="Baamini" pitchFamily="2" charset="0"/>
            </a:endParaRPr>
          </a:p>
          <a:p>
            <a:endParaRPr lang="en-US" dirty="0" smtClean="0">
              <a:latin typeface="Baamini" pitchFamily="2" charset="0"/>
            </a:endParaRPr>
          </a:p>
          <a:p>
            <a:endParaRPr lang="en-US" dirty="0">
              <a:latin typeface="Baamini" pitchFamily="2" charset="0"/>
            </a:endParaRPr>
          </a:p>
          <a:p>
            <a:endParaRPr lang="en-US" dirty="0" smtClean="0">
              <a:latin typeface="Baamini" pitchFamily="2" charset="0"/>
            </a:endParaRPr>
          </a:p>
          <a:p>
            <a:endParaRPr lang="en-US" dirty="0">
              <a:latin typeface="Baamini" pitchFamily="2" charset="0"/>
            </a:endParaRPr>
          </a:p>
          <a:p>
            <a:endParaRPr lang="en-US" dirty="0" smtClean="0">
              <a:latin typeface="Baamini" pitchFamily="2" charset="0"/>
            </a:endParaRPr>
          </a:p>
          <a:p>
            <a:endParaRPr lang="en-US" dirty="0">
              <a:latin typeface="Baamini" pitchFamily="2" charset="0"/>
            </a:endParaRPr>
          </a:p>
          <a:p>
            <a:endParaRPr lang="en-US" dirty="0" smtClean="0">
              <a:latin typeface="Baamini" pitchFamily="2" charset="0"/>
            </a:endParaRPr>
          </a:p>
          <a:p>
            <a:endParaRPr lang="en-US" dirty="0">
              <a:latin typeface="Baamini" pitchFamily="2" charset="0"/>
            </a:endParaRPr>
          </a:p>
          <a:p>
            <a:endParaRPr lang="en-US" dirty="0" smtClean="0">
              <a:latin typeface="Baamini" pitchFamily="2" charset="0"/>
            </a:endParaRPr>
          </a:p>
          <a:p>
            <a:endParaRPr lang="en-US" dirty="0">
              <a:latin typeface="Baamini" pitchFamily="2" charset="0"/>
            </a:endParaRPr>
          </a:p>
          <a:p>
            <a:endParaRPr lang="en-US" dirty="0" smtClean="0">
              <a:latin typeface="Baamini" pitchFamily="2" charset="0"/>
            </a:endParaRPr>
          </a:p>
          <a:p>
            <a:endParaRPr lang="en-US" dirty="0">
              <a:latin typeface="Baamini" pitchFamily="2" charset="0"/>
            </a:endParaRPr>
          </a:p>
          <a:p>
            <a:endParaRPr lang="en-US" dirty="0" smtClean="0">
              <a:latin typeface="Baamini" pitchFamily="2" charset="0"/>
            </a:endParaRPr>
          </a:p>
          <a:p>
            <a:endParaRPr lang="en-US" dirty="0">
              <a:latin typeface="Baamini" pitchFamily="2" charset="0"/>
            </a:endParaRPr>
          </a:p>
          <a:p>
            <a:endParaRPr lang="en-US" dirty="0" smtClean="0">
              <a:latin typeface="Baamini" pitchFamily="2" charset="0"/>
            </a:endParaRPr>
          </a:p>
          <a:p>
            <a:endParaRPr lang="en-US" dirty="0">
              <a:latin typeface="Baamini" pitchFamily="2" charset="0"/>
            </a:endParaRPr>
          </a:p>
          <a:p>
            <a:endParaRPr lang="en-US" dirty="0" smtClean="0">
              <a:latin typeface="Baamini" pitchFamily="2" charset="0"/>
            </a:endParaRPr>
          </a:p>
          <a:p>
            <a:endParaRPr lang="en-US" dirty="0">
              <a:latin typeface="Baamini" pitchFamily="2" charset="0"/>
            </a:endParaRPr>
          </a:p>
          <a:p>
            <a:endParaRPr lang="en-US" dirty="0" smtClean="0">
              <a:latin typeface="Baamini" pitchFamily="2" charset="0"/>
            </a:endParaRPr>
          </a:p>
          <a:p>
            <a:endParaRPr lang="en-US" dirty="0">
              <a:latin typeface="Baamini" pitchFamily="2" charset="0"/>
            </a:endParaRPr>
          </a:p>
          <a:p>
            <a:endParaRPr lang="en-US" dirty="0" smtClean="0">
              <a:latin typeface="Baamini" pitchFamily="2" charset="0"/>
            </a:endParaRPr>
          </a:p>
          <a:p>
            <a:endParaRPr lang="en-US" dirty="0">
              <a:latin typeface="Baamini" pitchFamily="2" charset="0"/>
            </a:endParaRPr>
          </a:p>
          <a:p>
            <a:endParaRPr lang="en-US" dirty="0" smtClean="0">
              <a:latin typeface="Baamini" pitchFamily="2" charset="0"/>
            </a:endParaRPr>
          </a:p>
          <a:p>
            <a:endParaRPr lang="en-US" dirty="0">
              <a:latin typeface="Baamini" pitchFamily="2" charset="0"/>
            </a:endParaRPr>
          </a:p>
          <a:p>
            <a:endParaRPr lang="en-US" dirty="0" smtClean="0">
              <a:latin typeface="Baamini" pitchFamily="2" charset="0"/>
            </a:endParaRPr>
          </a:p>
          <a:p>
            <a:endParaRPr lang="en-US" dirty="0">
              <a:latin typeface="Baamini" pitchFamily="2" charset="0"/>
            </a:endParaRPr>
          </a:p>
          <a:p>
            <a:endParaRPr lang="en-US" dirty="0" smtClean="0">
              <a:latin typeface="Baamini" pitchFamily="2" charset="0"/>
            </a:endParaRPr>
          </a:p>
          <a:p>
            <a:endParaRPr lang="en-US" dirty="0">
              <a:latin typeface="Baamini" pitchFamily="2" charset="0"/>
            </a:endParaRPr>
          </a:p>
          <a:p>
            <a:endParaRPr lang="en-US" dirty="0" smtClean="0">
              <a:latin typeface="Baamini" pitchFamily="2" charset="0"/>
            </a:endParaRPr>
          </a:p>
          <a:p>
            <a:endParaRPr lang="en-US" dirty="0">
              <a:latin typeface="Baamini" pitchFamily="2" charset="0"/>
            </a:endParaRPr>
          </a:p>
          <a:p>
            <a:endParaRPr lang="en-US" dirty="0" smtClean="0">
              <a:latin typeface="Baamini" pitchFamily="2" charset="0"/>
            </a:endParaRPr>
          </a:p>
          <a:p>
            <a:endParaRPr lang="en-US" dirty="0">
              <a:latin typeface="Baamini" pitchFamily="2" charset="0"/>
            </a:endParaRPr>
          </a:p>
          <a:p>
            <a:endParaRPr lang="en-US" dirty="0" smtClean="0">
              <a:latin typeface="Baamini" pitchFamily="2" charset="0"/>
            </a:endParaRPr>
          </a:p>
          <a:p>
            <a:endParaRPr lang="en-US" dirty="0">
              <a:latin typeface="Baamini" pitchFamily="2" charset="0"/>
            </a:endParaRPr>
          </a:p>
          <a:p>
            <a:endParaRPr lang="en-US" dirty="0" smtClean="0">
              <a:latin typeface="Baamini" pitchFamily="2" charset="0"/>
            </a:endParaRPr>
          </a:p>
          <a:p>
            <a:endParaRPr lang="en-US" dirty="0">
              <a:latin typeface="Baamini" pitchFamily="2" charset="0"/>
            </a:endParaRPr>
          </a:p>
          <a:p>
            <a:endParaRPr lang="en-US" dirty="0" smtClean="0">
              <a:latin typeface="Baamini" pitchFamily="2" charset="0"/>
            </a:endParaRPr>
          </a:p>
          <a:p>
            <a:endParaRPr lang="en-US" dirty="0">
              <a:latin typeface="Baamini" pitchFamily="2" charset="0"/>
            </a:endParaRPr>
          </a:p>
          <a:p>
            <a:endParaRPr lang="en-US" dirty="0" smtClean="0">
              <a:latin typeface="Baamini" pitchFamily="2" charset="0"/>
            </a:endParaRPr>
          </a:p>
          <a:p>
            <a:endParaRPr lang="en-US" dirty="0">
              <a:latin typeface="Baamini" pitchFamily="2" charset="0"/>
            </a:endParaRPr>
          </a:p>
          <a:p>
            <a:endParaRPr lang="en-US" dirty="0" smtClean="0">
              <a:latin typeface="Baamini" pitchFamily="2" charset="0"/>
            </a:endParaRPr>
          </a:p>
          <a:p>
            <a:endParaRPr lang="en-US" dirty="0">
              <a:latin typeface="Baamini" pitchFamily="2" charset="0"/>
            </a:endParaRPr>
          </a:p>
          <a:p>
            <a:endParaRPr lang="en-US" dirty="0" smtClean="0">
              <a:latin typeface="Baamini" pitchFamily="2" charset="0"/>
            </a:endParaRPr>
          </a:p>
          <a:p>
            <a:endParaRPr lang="en-US" dirty="0">
              <a:latin typeface="Baamini" pitchFamily="2" charset="0"/>
            </a:endParaRPr>
          </a:p>
          <a:p>
            <a:endParaRPr lang="en-US" dirty="0" smtClean="0">
              <a:latin typeface="Baamini" pitchFamily="2" charset="0"/>
            </a:endParaRPr>
          </a:p>
          <a:p>
            <a:endParaRPr lang="en-US" dirty="0">
              <a:latin typeface="Baamini" pitchFamily="2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>
                <a:latin typeface="Baamini" pitchFamily="2" charset="0"/>
              </a:rPr>
              <a:t>chpg;nghUs</a:t>
            </a:r>
            <a:r>
              <a:rPr lang="en-US" dirty="0" smtClean="0">
                <a:latin typeface="Baamini" pitchFamily="2" charset="0"/>
              </a:rPr>
              <a:t>;</a:t>
            </a:r>
          </a:p>
          <a:p>
            <a:r>
              <a:rPr lang="en-US" dirty="0">
                <a:latin typeface="Baamini" pitchFamily="2" charset="0"/>
              </a:rPr>
              <a:t> 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FwpQ;rp</a:t>
            </a:r>
            <a:r>
              <a:rPr lang="en-US" dirty="0" smtClean="0">
                <a:latin typeface="Baamini" pitchFamily="2" charset="0"/>
              </a:rPr>
              <a:t> – </a:t>
            </a:r>
            <a:r>
              <a:rPr lang="en-US" dirty="0" err="1" smtClean="0">
                <a:latin typeface="Baamini" pitchFamily="2" charset="0"/>
              </a:rPr>
              <a:t>Gzh;jy</a:t>
            </a:r>
            <a:r>
              <a:rPr lang="en-US" dirty="0" smtClean="0">
                <a:latin typeface="Baamini" pitchFamily="2" charset="0"/>
              </a:rPr>
              <a:t>;</a:t>
            </a:r>
          </a:p>
          <a:p>
            <a:r>
              <a:rPr lang="en-US" dirty="0">
                <a:latin typeface="Baamini" pitchFamily="2" charset="0"/>
              </a:rPr>
              <a:t> 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Ky;iy</a:t>
            </a:r>
            <a:r>
              <a:rPr lang="en-US" dirty="0" smtClean="0">
                <a:latin typeface="Baamini" pitchFamily="2" charset="0"/>
              </a:rPr>
              <a:t> - ,</a:t>
            </a:r>
            <a:r>
              <a:rPr lang="en-US" dirty="0" err="1" smtClean="0">
                <a:latin typeface="Baamini" pitchFamily="2" charset="0"/>
              </a:rPr>
              <a:t>Uj;jy</a:t>
            </a:r>
            <a:r>
              <a:rPr lang="en-US" dirty="0" smtClean="0">
                <a:latin typeface="Baamini" pitchFamily="2" charset="0"/>
              </a:rPr>
              <a:t>;</a:t>
            </a:r>
          </a:p>
          <a:p>
            <a:r>
              <a:rPr lang="en-US" dirty="0">
                <a:latin typeface="Baamini" pitchFamily="2" charset="0"/>
              </a:rPr>
              <a:t> </a:t>
            </a:r>
            <a:r>
              <a:rPr lang="en-US" dirty="0" smtClean="0">
                <a:latin typeface="Baamini" pitchFamily="2" charset="0"/>
              </a:rPr>
              <a:t>  </a:t>
            </a:r>
            <a:r>
              <a:rPr lang="en-US" dirty="0" err="1" smtClean="0">
                <a:latin typeface="Baamini" pitchFamily="2" charset="0"/>
              </a:rPr>
              <a:t>kUjk</a:t>
            </a:r>
            <a:r>
              <a:rPr lang="en-US" dirty="0" smtClean="0">
                <a:latin typeface="Baamini" pitchFamily="2" charset="0"/>
              </a:rPr>
              <a:t>; - </a:t>
            </a:r>
            <a:r>
              <a:rPr lang="en-US" dirty="0" err="1" smtClean="0">
                <a:latin typeface="Baamini" pitchFamily="2" charset="0"/>
              </a:rPr>
              <a:t>Cly</a:t>
            </a:r>
            <a:r>
              <a:rPr lang="en-US" dirty="0" smtClean="0">
                <a:latin typeface="Baamini" pitchFamily="2" charset="0"/>
              </a:rPr>
              <a:t>;</a:t>
            </a:r>
          </a:p>
          <a:p>
            <a:r>
              <a:rPr lang="en-US" dirty="0">
                <a:latin typeface="Baamini" pitchFamily="2" charset="0"/>
              </a:rPr>
              <a:t> </a:t>
            </a:r>
            <a:r>
              <a:rPr lang="en-US" dirty="0" smtClean="0">
                <a:latin typeface="Baamini" pitchFamily="2" charset="0"/>
              </a:rPr>
              <a:t>  </a:t>
            </a:r>
            <a:r>
              <a:rPr lang="en-US" dirty="0" err="1" smtClean="0">
                <a:latin typeface="Baamini" pitchFamily="2" charset="0"/>
              </a:rPr>
              <a:t>nea;jy</a:t>
            </a:r>
            <a:r>
              <a:rPr lang="en-US" dirty="0" smtClean="0">
                <a:latin typeface="Baamini" pitchFamily="2" charset="0"/>
              </a:rPr>
              <a:t>; - ,</a:t>
            </a:r>
            <a:r>
              <a:rPr lang="en-US" dirty="0" err="1" smtClean="0">
                <a:latin typeface="Baamini" pitchFamily="2" charset="0"/>
              </a:rPr>
              <a:t>uq;fy</a:t>
            </a:r>
            <a:r>
              <a:rPr lang="en-US" dirty="0" smtClean="0">
                <a:latin typeface="Baamini" pitchFamily="2" charset="0"/>
              </a:rPr>
              <a:t>;</a:t>
            </a:r>
          </a:p>
          <a:p>
            <a:r>
              <a:rPr lang="en-US" dirty="0">
                <a:latin typeface="Baamini" pitchFamily="2" charset="0"/>
              </a:rPr>
              <a:t> </a:t>
            </a:r>
            <a:r>
              <a:rPr lang="en-US" dirty="0" smtClean="0">
                <a:latin typeface="Baamini" pitchFamily="2" charset="0"/>
              </a:rPr>
              <a:t>  </a:t>
            </a:r>
            <a:r>
              <a:rPr lang="en-US" dirty="0" err="1" smtClean="0">
                <a:latin typeface="Baamini" pitchFamily="2" charset="0"/>
              </a:rPr>
              <a:t>ghiy</a:t>
            </a:r>
            <a:r>
              <a:rPr lang="en-US" dirty="0" smtClean="0">
                <a:latin typeface="Baamini" pitchFamily="2" charset="0"/>
              </a:rPr>
              <a:t> – </a:t>
            </a:r>
            <a:r>
              <a:rPr lang="en-US" dirty="0" err="1" smtClean="0">
                <a:latin typeface="Baamini" pitchFamily="2" charset="0"/>
              </a:rPr>
              <a:t>gphpjy</a:t>
            </a:r>
            <a:r>
              <a:rPr lang="en-US" dirty="0" smtClean="0">
                <a:latin typeface="Baamini" pitchFamily="2" charset="0"/>
              </a:rPr>
              <a:t>; </a:t>
            </a:r>
          </a:p>
          <a:p>
            <a:endParaRPr lang="en-US" dirty="0">
              <a:latin typeface="Baamini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218</Words>
  <Application>Microsoft Office PowerPoint</Application>
  <PresentationFormat>On-screen Show (4:3)</PresentationFormat>
  <Paragraphs>129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f. nfshprq;fhp cjtpg;Nguhrphpah; jkpo;j;Jiw                     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f. nfshprq;fhp cjtpg;Nguhrphpah; jkpo;j;Jiw</dc:title>
  <dc:creator>Hai</dc:creator>
  <cp:lastModifiedBy>Hai</cp:lastModifiedBy>
  <cp:revision>16</cp:revision>
  <dcterms:created xsi:type="dcterms:W3CDTF">2021-01-26T19:25:39Z</dcterms:created>
  <dcterms:modified xsi:type="dcterms:W3CDTF">2021-01-27T01:58:00Z</dcterms:modified>
</cp:coreProperties>
</file>