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3C17"/>
    <a:srgbClr val="230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411" y="1133341"/>
            <a:ext cx="8825658" cy="2614411"/>
          </a:xfrm>
        </p:spPr>
        <p:txBody>
          <a:bodyPr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`h[p </a:t>
            </a:r>
            <a:r>
              <a:rPr lang="en-US" sz="3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fUj;j</a:t>
            </a:r>
            <a:r>
              <a:rPr lang="en-US" sz="3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uhTj;jh</a:t>
            </a:r>
            <a:r>
              <a:rPr lang="en-US" sz="3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  <a:r>
              <a:rPr lang="en-US" sz="3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n`sjpah</a:t>
            </a:r>
            <a:r>
              <a:rPr lang="en-US" sz="3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fy;Y</a:t>
            </a:r>
            <a:r>
              <a:rPr lang="en-US" sz="3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}</a:t>
            </a:r>
            <a:r>
              <a:rPr lang="en-US" sz="3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hp</a:t>
            </a:r>
            <a:r>
              <a:rPr lang="en-US" sz="3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/>
            </a:r>
            <a:br>
              <a:rPr lang="en-US" sz="3000" b="1" dirty="0" smtClean="0">
                <a:solidFill>
                  <a:schemeClr val="tx1"/>
                </a:solidFill>
                <a:latin typeface="Bamini" panose="020B0603050302020204" pitchFamily="34" charset="0"/>
              </a:rPr>
            </a:br>
            <a:r>
              <a:rPr lang="en-US" sz="3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(</a:t>
            </a:r>
            <a:r>
              <a:rPr lang="en-US" sz="3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jd;dhl;rp</a:t>
            </a:r>
            <a:r>
              <a:rPr lang="en-US" sz="3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)</a:t>
            </a:r>
            <a:br>
              <a:rPr lang="en-US" sz="3000" b="1" dirty="0" smtClean="0">
                <a:solidFill>
                  <a:schemeClr val="tx1"/>
                </a:solidFill>
                <a:latin typeface="Bamini" panose="020B0603050302020204" pitchFamily="34" charset="0"/>
              </a:rPr>
            </a:br>
            <a:r>
              <a:rPr lang="en-US" sz="3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cj;jkghisak</a:t>
            </a:r>
            <a:r>
              <a:rPr lang="en-US" sz="3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- 625 533</a:t>
            </a:r>
            <a:br>
              <a:rPr lang="en-US" sz="3000" b="1" dirty="0" smtClean="0">
                <a:solidFill>
                  <a:schemeClr val="tx1"/>
                </a:solidFill>
                <a:latin typeface="Bamini" panose="020B0603050302020204" pitchFamily="34" charset="0"/>
              </a:rPr>
            </a:br>
            <a:r>
              <a:rPr lang="en-US" sz="3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Njdp</a:t>
            </a:r>
            <a:r>
              <a:rPr lang="en-US" sz="3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khtl;lk</a:t>
            </a:r>
            <a:r>
              <a:rPr lang="en-US" sz="3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;.</a:t>
            </a:r>
            <a:endParaRPr lang="en-US" sz="3000" b="1" dirty="0">
              <a:solidFill>
                <a:schemeClr val="tx1"/>
              </a:solidFill>
              <a:latin typeface="Bamini" panose="020B06030503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5411" y="4378817"/>
            <a:ext cx="8825658" cy="1208468"/>
          </a:xfrm>
        </p:spPr>
        <p:txBody>
          <a:bodyPr>
            <a:noAutofit/>
          </a:bodyPr>
          <a:lstStyle/>
          <a:p>
            <a:pPr algn="r"/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MR.K.JIYAVUDEEN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M.A., M.PHIL.,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ASSISTANT PROFESSOR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TAMIL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DEPARTEMENT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56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vl;Ltif</a:t>
            </a:r>
            <a: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nka;g;ghLfs</a:t>
            </a:r>
            <a: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  <a:endParaRPr lang="en-US" b="1" dirty="0">
              <a:solidFill>
                <a:schemeClr val="tx1"/>
              </a:solidFill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24100"/>
            <a:ext cx="8761413" cy="3695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“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eifNa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mOif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,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sptuy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kUl;if</a:t>
            </a:r>
            <a:endParaRPr lang="en-US" sz="2000" b="1" dirty="0" smtClean="0">
              <a:solidFill>
                <a:schemeClr val="tx1"/>
              </a:solidFill>
              <a:latin typeface="Bamini" panose="020B0603050302020204" pitchFamily="34" charset="0"/>
            </a:endParaRPr>
          </a:p>
          <a:p>
            <a:pPr marL="0" indent="0" algn="ctr">
              <a:buNone/>
            </a:pP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mr;rk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ngUkpjk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ntFsp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ctif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vd;W</a:t>
            </a:r>
            <a:endParaRPr lang="en-US" sz="2000" b="1" dirty="0" smtClean="0">
              <a:solidFill>
                <a:schemeClr val="tx1"/>
              </a:solidFill>
              <a:latin typeface="Bamini" panose="020B0603050302020204" pitchFamily="34" charset="0"/>
            </a:endParaRPr>
          </a:p>
          <a:p>
            <a:pPr marL="0" indent="0" algn="ctr">
              <a:buNone/>
            </a:pP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mg;ghy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vl;Nl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nka;g;ghL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vd;g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.”</a:t>
            </a:r>
            <a:endParaRPr lang="en-US" sz="2000" b="1" dirty="0">
              <a:solidFill>
                <a:schemeClr val="tx1"/>
              </a:solidFill>
              <a:latin typeface="Bamini" panose="020B0603050302020204" pitchFamily="34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tpsf;fk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;: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nka;ahfpa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clk;gpd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topahfj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Njhd;Wk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nka;ghLfis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vl;L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tifahff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Fwpg;gh</a:t>
            </a:r>
            <a:r>
              <a:rPr lang="en-US" sz="20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1. 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eif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     2.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mOif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     3. ,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sptpuy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      4.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kUl;if</a:t>
            </a:r>
            <a:endParaRPr lang="en-US" sz="2000" b="1" dirty="0" smtClean="0">
              <a:solidFill>
                <a:srgbClr val="CA3C17"/>
              </a:solidFill>
              <a:latin typeface="Bamini" panose="020B06030503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5.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mr;rk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     6.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ngUkpjk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    7.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ntFsp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       8.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ctif</a:t>
            </a:r>
            <a:endParaRPr lang="en-US" sz="2000" b="1" dirty="0" smtClean="0">
              <a:solidFill>
                <a:srgbClr val="CA3C17"/>
              </a:solidFill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91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5122680"/>
          </a:xfrm>
        </p:spPr>
        <p:txBody>
          <a:bodyPr/>
          <a:lstStyle/>
          <a:p>
            <a:r>
              <a:rPr lang="en-US" dirty="0" smtClean="0">
                <a:latin typeface="Bamini" panose="020B0603050302020204" pitchFamily="34" charset="0"/>
              </a:rPr>
              <a:t> </a:t>
            </a:r>
            <a:br>
              <a:rPr lang="en-US" dirty="0" smtClean="0">
                <a:latin typeface="Bamini" panose="020B0603050302020204" pitchFamily="34" charset="0"/>
              </a:rPr>
            </a:br>
            <a:r>
              <a:rPr lang="en-US" dirty="0">
                <a:latin typeface="Bamini" panose="020B0603050302020204" pitchFamily="34" charset="0"/>
              </a:rPr>
              <a:t/>
            </a:r>
            <a:br>
              <a:rPr lang="en-US" dirty="0">
                <a:latin typeface="Bamini" panose="020B0603050302020204" pitchFamily="34" charset="0"/>
              </a:rPr>
            </a:br>
            <a:r>
              <a:rPr lang="en-US" dirty="0" smtClean="0">
                <a:latin typeface="Bamini" panose="020B0603050302020204" pitchFamily="34" charset="0"/>
              </a:rPr>
              <a:t/>
            </a:r>
            <a:br>
              <a:rPr lang="en-US" dirty="0" smtClean="0">
                <a:latin typeface="Bamini" panose="020B0603050302020204" pitchFamily="34" charset="0"/>
              </a:rPr>
            </a:br>
            <a:r>
              <a:rPr lang="en-US" dirty="0">
                <a:latin typeface="Bamini" panose="020B0603050302020204" pitchFamily="34" charset="0"/>
              </a:rPr>
              <a:t/>
            </a:r>
            <a:br>
              <a:rPr lang="en-US" dirty="0">
                <a:latin typeface="Bamini" panose="020B0603050302020204" pitchFamily="34" charset="0"/>
              </a:rPr>
            </a:br>
            <a:r>
              <a:rPr lang="en-US" dirty="0" smtClean="0">
                <a:latin typeface="Bamini" panose="020B0603050302020204" pitchFamily="34" charset="0"/>
              </a:rPr>
              <a:t/>
            </a:r>
            <a:br>
              <a:rPr lang="en-US" dirty="0" smtClean="0">
                <a:latin typeface="Bamini" panose="020B0603050302020204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E}y;    : </a:t>
            </a:r>
            <a:r>
              <a:rPr lang="en-US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njhy;fhg;gpak</a:t>
            </a:r>
            <a: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  <a:b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Bamini" panose="020B0603050302020204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Bamini" panose="020B0603050302020204" pitchFamily="34" charset="0"/>
              </a:rPr>
            </a:br>
            <a:r>
              <a:rPr lang="en-US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Mrphpah</a:t>
            </a:r>
            <a: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: </a:t>
            </a:r>
            <a:r>
              <a:rPr lang="en-US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njhy;fhg;gpah</a:t>
            </a:r>
            <a: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  <a:b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Bamini" panose="020B0603050302020204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Bamini" panose="020B0603050302020204" pitchFamily="34" charset="0"/>
              </a:rPr>
            </a:br>
            <a:r>
              <a:rPr lang="en-US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mjpfhuk</a:t>
            </a:r>
            <a: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: </a:t>
            </a:r>
            <a:r>
              <a:rPr lang="en-US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nghUsjpfhuk</a:t>
            </a:r>
            <a: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  <a:b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Bamini" panose="020B0603050302020204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Bamini" panose="020B0603050302020204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</a:br>
            <a:r>
              <a:rPr lang="en-US" dirty="0">
                <a:latin typeface="Bamini" panose="020B0603050302020204" pitchFamily="34" charset="0"/>
              </a:rPr>
              <a:t> </a:t>
            </a:r>
            <a:r>
              <a:rPr lang="en-US" dirty="0" smtClean="0">
                <a:latin typeface="Bamini" panose="020B0603050302020204" pitchFamily="34" charset="0"/>
              </a:rPr>
              <a:t> </a:t>
            </a:r>
            <a:br>
              <a:rPr lang="en-US" dirty="0" smtClean="0">
                <a:latin typeface="Bamini" panose="020B0603050302020204" pitchFamily="34" charset="0"/>
              </a:rPr>
            </a:br>
            <a:r>
              <a:rPr lang="en-US" dirty="0" smtClean="0">
                <a:latin typeface="Bamini" panose="020B0603050302020204" pitchFamily="34" charset="0"/>
              </a:rPr>
              <a:t>;</a:t>
            </a:r>
            <a:endParaRPr lang="en-US" dirty="0"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nghUslf;fk</a:t>
            </a:r>
            <a: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  <a:endParaRPr lang="en-US" b="1" dirty="0">
              <a:solidFill>
                <a:schemeClr val="tx1"/>
              </a:solidFill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33600"/>
            <a:ext cx="8761413" cy="431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1. </a:t>
            </a:r>
            <a:r>
              <a:rPr lang="en-US" sz="23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mj;jpizapay</a:t>
            </a: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2. </a:t>
            </a:r>
            <a:r>
              <a:rPr lang="en-US" sz="23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Gwj;jpizapay</a:t>
            </a: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3. </a:t>
            </a:r>
            <a:r>
              <a:rPr lang="en-US" sz="23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fstpay</a:t>
            </a: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4. </a:t>
            </a:r>
            <a:r>
              <a:rPr lang="en-US" sz="23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fw;gpay</a:t>
            </a: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5. </a:t>
            </a:r>
            <a:r>
              <a:rPr lang="en-US" sz="23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nghUspay</a:t>
            </a: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6. </a:t>
            </a:r>
            <a:r>
              <a:rPr lang="en-US" sz="23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nkag</a:t>
            </a: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;;</a:t>
            </a:r>
            <a:r>
              <a:rPr lang="en-US" sz="23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ghl;bay</a:t>
            </a: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7. </a:t>
            </a:r>
            <a:r>
              <a:rPr lang="en-US" sz="23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ctikapay</a:t>
            </a: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8. </a:t>
            </a:r>
            <a:r>
              <a:rPr lang="en-US" sz="23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nra;Aspay</a:t>
            </a: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9. </a:t>
            </a:r>
            <a:r>
              <a:rPr lang="en-US" sz="23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kugpay</a:t>
            </a:r>
            <a:r>
              <a:rPr lang="en-US" sz="23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  <a:endParaRPr lang="en-US" sz="2300" b="1" dirty="0">
              <a:solidFill>
                <a:schemeClr val="tx1"/>
              </a:solidFill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9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Ie;jhk</a:t>
            </a:r>
            <a: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tif</a:t>
            </a:r>
            <a: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czh;Tepiy</a:t>
            </a:r>
            <a: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( </a:t>
            </a:r>
            <a:r>
              <a:rPr lang="en-US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mtj;ij</a:t>
            </a:r>
            <a:r>
              <a:rPr lang="en-US" b="1" dirty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)</a:t>
            </a:r>
            <a:endParaRPr lang="en-US" b="1" dirty="0">
              <a:solidFill>
                <a:schemeClr val="tx1"/>
              </a:solidFill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73300"/>
            <a:ext cx="8761413" cy="370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“ </a:t>
            </a:r>
            <a:r>
              <a:rPr lang="en-US" sz="2000" b="1" dirty="0" err="1" smtClean="0">
                <a:latin typeface="Bamini" panose="020B0603050302020204" pitchFamily="34" charset="0"/>
              </a:rPr>
              <a:t>njhpe;J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clk;gLjy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jpisg;G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tpidkWj;jy</a:t>
            </a:r>
            <a:r>
              <a:rPr lang="en-US" sz="2000" b="1" dirty="0" smtClean="0">
                <a:latin typeface="Bamini" panose="020B060305030202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Rue;j,lj;J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xopj;jy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fz;ltop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ctj;jnyhL</a:t>
            </a:r>
            <a:endParaRPr lang="en-US" sz="2000" b="1" dirty="0">
              <a:latin typeface="Bamini" panose="020B0603050302020204" pitchFamily="34" charset="0"/>
            </a:endParaRPr>
          </a:p>
          <a:p>
            <a:pPr marL="0" indent="0" algn="ctr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nghUe;jpa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ehd;Nf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Ie;njd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nkhopg</a:t>
            </a:r>
            <a:r>
              <a:rPr lang="en-US" sz="2000" b="1" dirty="0" smtClean="0">
                <a:latin typeface="Bamini" panose="020B0603050302020204" pitchFamily="34" charset="0"/>
              </a:rPr>
              <a:t>.”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tpsf;fk</a:t>
            </a:r>
            <a:r>
              <a:rPr lang="en-US" sz="2000" b="1" dirty="0" smtClean="0">
                <a:latin typeface="Bamini" panose="020B0603050302020204" pitchFamily="34" charset="0"/>
              </a:rPr>
              <a:t>;:</a:t>
            </a:r>
          </a:p>
          <a:p>
            <a:pPr marL="0" indent="0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,</a:t>
            </a:r>
            <a:r>
              <a:rPr lang="en-US" sz="2000" b="1" dirty="0" err="1" smtClean="0">
                <a:latin typeface="Bamini" panose="020B0603050302020204" pitchFamily="34" charset="0"/>
              </a:rPr>
              <a:t>e;E</a:t>
            </a:r>
            <a:r>
              <a:rPr lang="en-US" sz="2000" b="1" dirty="0" smtClean="0">
                <a:latin typeface="Bamini" panose="020B0603050302020204" pitchFamily="34" charset="0"/>
              </a:rPr>
              <a:t>}</a:t>
            </a:r>
            <a:r>
              <a:rPr lang="en-US" sz="2000" b="1" dirty="0" err="1" smtClean="0">
                <a:latin typeface="Bamini" panose="020B0603050302020204" pitchFamily="34" charset="0"/>
              </a:rPr>
              <a:t>w;ghtpy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njhFf;fg;gl;Ls;s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ehd;Ftif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nka;ghLfSk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Ie;jhk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epiyahff</a:t>
            </a:r>
            <a:r>
              <a:rPr lang="en-US" sz="2000" b="1" dirty="0" smtClean="0">
                <a:latin typeface="Bamini" panose="020B0603050302020204" pitchFamily="34" charset="0"/>
              </a:rPr>
              <a:t>; $</a:t>
            </a:r>
            <a:r>
              <a:rPr lang="en-US" sz="2000" b="1" dirty="0" err="1" smtClean="0">
                <a:latin typeface="Bamini" panose="020B0603050302020204" pitchFamily="34" charset="0"/>
              </a:rPr>
              <a:t>wg;gLs;sd</a:t>
            </a:r>
            <a:r>
              <a:rPr lang="en-US" sz="2000" b="1" dirty="0" smtClean="0">
                <a:latin typeface="Bamini" panose="020B06030503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1. 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njhpe;j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clk;gLjy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            2.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jpidg;G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tpidkWj;jy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3. 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fue;J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,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lj;J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xopjy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           4.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fz;ltop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ctj;jy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</a:t>
            </a:r>
          </a:p>
          <a:p>
            <a:pPr marL="457200" indent="-457200">
              <a:buAutoNum type="arabicPeriod"/>
            </a:pPr>
            <a:endParaRPr lang="en-US" sz="2000" b="1" dirty="0">
              <a:solidFill>
                <a:srgbClr val="CA3C17"/>
              </a:solidFill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301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,</a:t>
            </a:r>
            <a:r>
              <a:rPr lang="en-US" sz="32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uz;lhk</a:t>
            </a:r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tif</a:t>
            </a:r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czh;Tepiy</a:t>
            </a:r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( </a:t>
            </a:r>
            <a:r>
              <a:rPr lang="en-US" sz="32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mtj;ij</a:t>
            </a:r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– 2 )</a:t>
            </a:r>
            <a:endParaRPr lang="en-US" sz="3200" b="1" dirty="0">
              <a:solidFill>
                <a:schemeClr val="tx1"/>
              </a:solidFill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11400"/>
            <a:ext cx="8761413" cy="370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“$</a:t>
            </a:r>
            <a:r>
              <a:rPr lang="en-US" sz="2000" b="1" dirty="0" err="1" smtClean="0">
                <a:latin typeface="Bamini" panose="020B0603050302020204" pitchFamily="34" charset="0"/>
              </a:rPr>
              <a:t>io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tphpj;jy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fhnjhd;W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fisj;jy</a:t>
            </a:r>
            <a:r>
              <a:rPr lang="en-US" sz="2000" b="1" dirty="0" smtClean="0">
                <a:latin typeface="Bamini" panose="020B060305030202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Cozp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ijtuy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cilngah;j;J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cLj;jnyhL</a:t>
            </a:r>
            <a:endParaRPr lang="en-US" sz="2000" b="1" dirty="0" smtClean="0">
              <a:latin typeface="Bamini" panose="020B0603050302020204" pitchFamily="34" charset="0"/>
            </a:endParaRPr>
          </a:p>
          <a:p>
            <a:pPr marL="0" indent="0" algn="ctr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nfoP,a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ehd;Nf</a:t>
            </a:r>
            <a:r>
              <a:rPr lang="en-US" sz="2000" b="1" dirty="0" smtClean="0">
                <a:latin typeface="Bamini" panose="020B0603050302020204" pitchFamily="34" charset="0"/>
              </a:rPr>
              <a:t> ,</a:t>
            </a:r>
            <a:r>
              <a:rPr lang="en-US" sz="2000" b="1" dirty="0" err="1" smtClean="0">
                <a:latin typeface="Bamini" panose="020B0603050302020204" pitchFamily="34" charset="0"/>
              </a:rPr>
              <a:t>uz;Lvd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nkhopg</a:t>
            </a:r>
            <a:r>
              <a:rPr lang="en-US" sz="2000" b="1" dirty="0" smtClean="0">
                <a:latin typeface="Bamini" panose="020B0603050302020204" pitchFamily="34" charset="0"/>
              </a:rPr>
              <a:t>.”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tpsf;fk</a:t>
            </a:r>
            <a:r>
              <a:rPr lang="en-US" sz="2000" b="1" dirty="0" smtClean="0">
                <a:latin typeface="Bamini" panose="020B0603050302020204" pitchFamily="34" charset="0"/>
              </a:rPr>
              <a:t>;: </a:t>
            </a:r>
          </a:p>
          <a:p>
            <a:pPr marL="0" indent="0">
              <a:buNone/>
            </a:pPr>
            <a:r>
              <a:rPr lang="en-US" sz="2000" b="1" dirty="0">
                <a:latin typeface="Bamini" panose="020B0603050302020204" pitchFamily="34" charset="0"/>
              </a:rPr>
              <a:t> </a:t>
            </a:r>
            <a:r>
              <a:rPr lang="en-US" sz="2000" b="1" dirty="0" smtClean="0">
                <a:latin typeface="Bamini" panose="020B0603050302020204" pitchFamily="34" charset="0"/>
              </a:rPr>
              <a:t>   ,</a:t>
            </a:r>
            <a:r>
              <a:rPr lang="en-US" sz="2000" b="1" dirty="0" err="1" smtClean="0">
                <a:latin typeface="Bamini" panose="020B0603050302020204" pitchFamily="34" charset="0"/>
              </a:rPr>
              <a:t>e;E</a:t>
            </a:r>
            <a:r>
              <a:rPr lang="en-US" sz="2000" b="1" dirty="0" smtClean="0">
                <a:latin typeface="Bamini" panose="020B0603050302020204" pitchFamily="34" charset="0"/>
              </a:rPr>
              <a:t>}</a:t>
            </a:r>
            <a:r>
              <a:rPr lang="en-US" sz="2000" b="1" dirty="0" err="1" smtClean="0">
                <a:latin typeface="Bamini" panose="020B0603050302020204" pitchFamily="34" charset="0"/>
              </a:rPr>
              <a:t>w;ghtpy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njhFg;gl;Ls;s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ehd;F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nka;ghLfSk</a:t>
            </a:r>
            <a:r>
              <a:rPr lang="en-US" sz="2000" b="1" dirty="0" smtClean="0">
                <a:latin typeface="Bamini" panose="020B0603050302020204" pitchFamily="34" charset="0"/>
              </a:rPr>
              <a:t>; ,</a:t>
            </a:r>
            <a:r>
              <a:rPr lang="en-US" sz="2000" b="1" dirty="0" err="1" smtClean="0">
                <a:latin typeface="Bamini" panose="020B0603050302020204" pitchFamily="34" charset="0"/>
              </a:rPr>
              <a:t>uz;lhk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epiyahff</a:t>
            </a:r>
            <a:r>
              <a:rPr lang="en-US" sz="2000" b="1" dirty="0" smtClean="0">
                <a:latin typeface="Bamini" panose="020B0603050302020204" pitchFamily="34" charset="0"/>
              </a:rPr>
              <a:t>; $</a:t>
            </a:r>
            <a:r>
              <a:rPr lang="en-US" sz="2000" b="1" dirty="0" err="1" smtClean="0">
                <a:latin typeface="Bamini" panose="020B0603050302020204" pitchFamily="34" charset="0"/>
              </a:rPr>
              <a:t>wg;gLs;sd</a:t>
            </a:r>
            <a:r>
              <a:rPr lang="en-US" sz="2000" b="1" dirty="0" smtClean="0">
                <a:latin typeface="Bamini" panose="020B06030503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1. $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io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tphpj;jy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            2.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Cozp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ijtuy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3.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fhnjhd;W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fisj;jy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        4.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cilngah;j;J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cLj;jy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</a:t>
            </a:r>
            <a:endParaRPr lang="en-US" sz="2000" b="1" dirty="0">
              <a:solidFill>
                <a:srgbClr val="CA3C17"/>
              </a:solidFill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104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%</a:t>
            </a:r>
            <a:r>
              <a:rPr lang="en-US" sz="32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d;whk</a:t>
            </a:r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tif</a:t>
            </a:r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czh;Tepiy</a:t>
            </a:r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( </a:t>
            </a:r>
            <a:r>
              <a:rPr lang="en-US" sz="32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mtj;ij</a:t>
            </a:r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– 3 )</a:t>
            </a:r>
            <a:endParaRPr lang="en-US" sz="3200" b="1" dirty="0">
              <a:solidFill>
                <a:schemeClr val="tx1"/>
              </a:solidFill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11400"/>
            <a:ext cx="8761413" cy="40005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“ </a:t>
            </a:r>
            <a:r>
              <a:rPr lang="en-US" sz="2000" b="1" dirty="0" err="1" smtClean="0">
                <a:latin typeface="Bamini" panose="020B0603050302020204" pitchFamily="34" charset="0"/>
              </a:rPr>
              <a:t>my;Fy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ijtuy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mzpe;jit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jpUj;Jy</a:t>
            </a:r>
            <a:r>
              <a:rPr lang="en-US" sz="2000" b="1" dirty="0" smtClean="0">
                <a:latin typeface="Bamini" panose="020B060305030202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,y; </a:t>
            </a:r>
            <a:r>
              <a:rPr lang="en-US" sz="2000" b="1" dirty="0" err="1" smtClean="0">
                <a:latin typeface="Bamini" panose="020B0603050302020204" pitchFamily="34" charset="0"/>
              </a:rPr>
              <a:t>typAWj;jy</a:t>
            </a:r>
            <a:r>
              <a:rPr lang="en-US" sz="2000" b="1" dirty="0" smtClean="0">
                <a:latin typeface="Bamini" panose="020B0603050302020204" pitchFamily="34" charset="0"/>
              </a:rPr>
              <a:t>; ,</a:t>
            </a:r>
            <a:r>
              <a:rPr lang="en-US" sz="2000" b="1" dirty="0" err="1" smtClean="0">
                <a:latin typeface="Bamini" panose="020B0603050302020204" pitchFamily="34" charset="0"/>
              </a:rPr>
              <a:t>UtifAk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vLj;jnyhL</a:t>
            </a:r>
            <a:endParaRPr lang="en-US" sz="2000" b="1" dirty="0" smtClean="0">
              <a:latin typeface="Bamini" panose="020B0603050302020204" pitchFamily="34" charset="0"/>
            </a:endParaRPr>
          </a:p>
          <a:p>
            <a:pPr marL="0" indent="0" algn="ctr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nrhy;ypa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ehd;Nf</a:t>
            </a:r>
            <a:r>
              <a:rPr lang="en-US" sz="2000" b="1" dirty="0" smtClean="0">
                <a:latin typeface="Bamini" panose="020B0603050302020204" pitchFamily="34" charset="0"/>
              </a:rPr>
              <a:t> %</a:t>
            </a:r>
            <a:r>
              <a:rPr lang="en-US" sz="2000" b="1" dirty="0" err="1" smtClean="0">
                <a:latin typeface="Bamini" panose="020B0603050302020204" pitchFamily="34" charset="0"/>
              </a:rPr>
              <a:t>d;nwd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nkhopg</a:t>
            </a:r>
            <a:r>
              <a:rPr lang="en-US" sz="2000" b="1" dirty="0" smtClean="0">
                <a:latin typeface="Bamini" panose="020B0603050302020204" pitchFamily="34" charset="0"/>
              </a:rPr>
              <a:t>.”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tpsf;fk</a:t>
            </a:r>
            <a:r>
              <a:rPr lang="en-US" sz="2000" b="1" dirty="0" smtClean="0">
                <a:latin typeface="Bamini" panose="020B0603050302020204" pitchFamily="34" charset="0"/>
              </a:rPr>
              <a:t>;:</a:t>
            </a:r>
          </a:p>
          <a:p>
            <a:pPr marL="0" indent="0">
              <a:buNone/>
            </a:pPr>
            <a:r>
              <a:rPr lang="en-US" sz="2000" b="1" dirty="0">
                <a:latin typeface="Bamini" panose="020B0603050302020204" pitchFamily="34" charset="0"/>
              </a:rPr>
              <a:t> </a:t>
            </a:r>
            <a:r>
              <a:rPr lang="en-US" sz="2000" b="1" dirty="0" smtClean="0">
                <a:latin typeface="Bamini" panose="020B0603050302020204" pitchFamily="34" charset="0"/>
              </a:rPr>
              <a:t>   ,</a:t>
            </a:r>
            <a:r>
              <a:rPr lang="en-US" sz="2000" b="1" dirty="0" err="1" smtClean="0">
                <a:latin typeface="Bamini" panose="020B0603050302020204" pitchFamily="34" charset="0"/>
              </a:rPr>
              <a:t>e;E</a:t>
            </a:r>
            <a:r>
              <a:rPr lang="en-US" sz="2000" b="1" dirty="0" smtClean="0">
                <a:latin typeface="Bamini" panose="020B0603050302020204" pitchFamily="34" charset="0"/>
              </a:rPr>
              <a:t>}</a:t>
            </a:r>
            <a:r>
              <a:rPr lang="en-US" sz="2000" b="1" dirty="0" err="1" smtClean="0">
                <a:latin typeface="Bamini" panose="020B0603050302020204" pitchFamily="34" charset="0"/>
              </a:rPr>
              <a:t>w;ghtpy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njhFg;gl;Ls;s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ehd;F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tid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nka;g;ghLfSk</a:t>
            </a:r>
            <a:r>
              <a:rPr lang="en-US" sz="2000" b="1" dirty="0" smtClean="0">
                <a:latin typeface="Bamini" panose="020B0603050302020204" pitchFamily="34" charset="0"/>
              </a:rPr>
              <a:t>; %</a:t>
            </a:r>
            <a:r>
              <a:rPr lang="en-US" sz="2000" b="1" dirty="0" err="1" smtClean="0">
                <a:latin typeface="Bamini" panose="020B0603050302020204" pitchFamily="34" charset="0"/>
              </a:rPr>
              <a:t>d;whk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epiyahf</a:t>
            </a:r>
            <a:r>
              <a:rPr lang="en-US" sz="2000" b="1" dirty="0">
                <a:latin typeface="Bamini" panose="020B0603050302020204" pitchFamily="34" charset="0"/>
              </a:rPr>
              <a:t> </a:t>
            </a:r>
            <a:r>
              <a:rPr lang="en-US" sz="2000" b="1" dirty="0" smtClean="0">
                <a:latin typeface="Bamini" panose="020B0603050302020204" pitchFamily="34" charset="0"/>
              </a:rPr>
              <a:t>$</a:t>
            </a:r>
            <a:r>
              <a:rPr lang="en-US" sz="2000" b="1" dirty="0" err="1" smtClean="0">
                <a:latin typeface="Bamini" panose="020B0603050302020204" pitchFamily="34" charset="0"/>
              </a:rPr>
              <a:t>wg;gLs;sdd</a:t>
            </a:r>
            <a:r>
              <a:rPr lang="en-US" sz="2000" b="1" dirty="0" smtClean="0">
                <a:latin typeface="Bamini" panose="020B06030503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1.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my;Fy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ijtuy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           2. ,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y;typAWj;jy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3.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mzpe;jit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jpUj;jy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         4. ,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UifAk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vLj;jy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</a:t>
            </a:r>
            <a:endParaRPr lang="en-US" sz="2000" b="1" dirty="0">
              <a:solidFill>
                <a:srgbClr val="CA3C17"/>
              </a:solidFill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0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Kjy;tif</a:t>
            </a:r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czh;Tepiy</a:t>
            </a:r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( </a:t>
            </a:r>
            <a:r>
              <a:rPr lang="en-US" sz="32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mtj;ij</a:t>
            </a:r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– 1 )</a:t>
            </a:r>
            <a:endParaRPr lang="en-US" sz="3200" b="1" dirty="0">
              <a:solidFill>
                <a:schemeClr val="tx1"/>
              </a:solidFill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73300"/>
            <a:ext cx="8761413" cy="3746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“ </a:t>
            </a:r>
            <a:r>
              <a:rPr lang="en-US" sz="2000" b="1" dirty="0" err="1" smtClean="0">
                <a:latin typeface="Bamini" panose="020B0603050302020204" pitchFamily="34" charset="0"/>
              </a:rPr>
              <a:t>GFKfk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Ghpjy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nghwpEjy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tpah;j;jy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</a:p>
          <a:p>
            <a:pPr marL="0" indent="0" algn="ctr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eFeak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kiwj;jy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rpijTgpwh;f;F</a:t>
            </a:r>
            <a:r>
              <a:rPr lang="en-US" sz="2000" b="1" dirty="0" smtClean="0">
                <a:latin typeface="Bamini" panose="020B0603050302020204" pitchFamily="34" charset="0"/>
              </a:rPr>
              <a:t> ,</a:t>
            </a:r>
            <a:r>
              <a:rPr lang="en-US" sz="2000" b="1" dirty="0" err="1" smtClean="0">
                <a:latin typeface="Bamini" panose="020B0603050302020204" pitchFamily="34" charset="0"/>
              </a:rPr>
              <a:t>d;iknahL</a:t>
            </a:r>
            <a:endParaRPr lang="en-US" sz="2000" b="1" dirty="0" smtClean="0">
              <a:latin typeface="Bamini" panose="020B0603050302020204" pitchFamily="34" charset="0"/>
            </a:endParaRPr>
          </a:p>
          <a:p>
            <a:pPr marL="0" indent="0" algn="ctr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jFKiw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ehd;Nf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xd;nwd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nkhopg</a:t>
            </a:r>
            <a:r>
              <a:rPr lang="en-US" sz="2000" b="1" dirty="0" smtClean="0">
                <a:latin typeface="Bamini" panose="020B0603050302020204" pitchFamily="34" charset="0"/>
              </a:rPr>
              <a:t>.”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tpsf;fk</a:t>
            </a:r>
            <a:r>
              <a:rPr lang="en-US" sz="2000" b="1" dirty="0" smtClean="0">
                <a:latin typeface="Bamini" panose="020B0603050302020204" pitchFamily="34" charset="0"/>
              </a:rPr>
              <a:t>;:</a:t>
            </a:r>
          </a:p>
          <a:p>
            <a:pPr marL="0" indent="0">
              <a:buNone/>
            </a:pPr>
            <a:r>
              <a:rPr lang="en-US" sz="2000" b="1" dirty="0">
                <a:latin typeface="Bamini" panose="020B0603050302020204" pitchFamily="34" charset="0"/>
              </a:rPr>
              <a:t> </a:t>
            </a:r>
            <a:r>
              <a:rPr lang="en-US" sz="2000" b="1" dirty="0" smtClean="0">
                <a:latin typeface="Bamini" panose="020B0603050302020204" pitchFamily="34" charset="0"/>
              </a:rPr>
              <a:t>  ,</a:t>
            </a:r>
            <a:r>
              <a:rPr lang="en-US" sz="2000" b="1" dirty="0" err="1" smtClean="0">
                <a:latin typeface="Bamini" panose="020B0603050302020204" pitchFamily="34" charset="0"/>
              </a:rPr>
              <a:t>e;E</a:t>
            </a:r>
            <a:r>
              <a:rPr lang="en-US" sz="2000" b="1" dirty="0" smtClean="0">
                <a:latin typeface="Bamini" panose="020B0603050302020204" pitchFamily="34" charset="0"/>
              </a:rPr>
              <a:t>}</a:t>
            </a:r>
            <a:r>
              <a:rPr lang="en-US" sz="2000" b="1" dirty="0" err="1" smtClean="0">
                <a:latin typeface="Bamini" panose="020B0603050302020204" pitchFamily="34" charset="0"/>
              </a:rPr>
              <a:t>w;ghtpy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ehd;F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tifahd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nka;g;ghLfs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epiyahf</a:t>
            </a:r>
            <a:r>
              <a:rPr lang="en-US" sz="2000" b="1" dirty="0" smtClean="0">
                <a:latin typeface="Bamini" panose="020B0603050302020204" pitchFamily="34" charset="0"/>
              </a:rPr>
              <a:t> $</a:t>
            </a:r>
            <a:r>
              <a:rPr lang="en-US" sz="2000" b="1" dirty="0" err="1" smtClean="0">
                <a:latin typeface="Bamini" panose="020B0603050302020204" pitchFamily="34" charset="0"/>
              </a:rPr>
              <a:t>w;gl;Ls;sd</a:t>
            </a:r>
            <a:r>
              <a:rPr lang="en-US" sz="2000" b="1" dirty="0" smtClean="0">
                <a:latin typeface="Bamini" panose="020B06030503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1.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GFKfk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Ghpjy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            2.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eFeak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kiwj;jy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3.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nghwpEjy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tpah;j;jy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        4.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rpijT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gpwh;f;F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,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d;ik</a:t>
            </a:r>
            <a:endParaRPr lang="en-US" sz="2000" b="1" dirty="0" smtClean="0">
              <a:solidFill>
                <a:srgbClr val="CA3C17"/>
              </a:solidFill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76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86020"/>
            <a:ext cx="8761413" cy="728480"/>
          </a:xfrm>
        </p:spPr>
        <p:txBody>
          <a:bodyPr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ehd;fhk</a:t>
            </a:r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tif</a:t>
            </a:r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czh;Tepiy</a:t>
            </a:r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( </a:t>
            </a:r>
            <a:r>
              <a:rPr lang="en-US" sz="32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mtj;ij</a:t>
            </a:r>
            <a:r>
              <a:rPr lang="en-US" sz="3200" b="1" dirty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– 4 )</a:t>
            </a:r>
            <a:endParaRPr lang="en-US" sz="3200" b="1" dirty="0">
              <a:solidFill>
                <a:schemeClr val="tx1"/>
              </a:solidFill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6780" y="2363631"/>
            <a:ext cx="8761413" cy="375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“</a:t>
            </a:r>
            <a:r>
              <a:rPr lang="en-US" sz="2000" b="1" dirty="0" err="1" smtClean="0">
                <a:latin typeface="Bamini" panose="020B0603050302020204" pitchFamily="34" charset="0"/>
              </a:rPr>
              <a:t>ghuhl;L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vLj;jy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klk;jg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ciuj;jy</a:t>
            </a:r>
            <a:r>
              <a:rPr lang="en-US" sz="2000" b="1" dirty="0" smtClean="0">
                <a:latin typeface="Bamini" panose="020B060305030202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&lt;</a:t>
            </a:r>
            <a:r>
              <a:rPr lang="en-US" sz="2000" b="1" dirty="0" err="1" smtClean="0">
                <a:latin typeface="Bamini" panose="020B0603050302020204" pitchFamily="34" charset="0"/>
              </a:rPr>
              <a:t>ukpy</a:t>
            </a:r>
            <a:r>
              <a:rPr lang="en-US" sz="2000" b="1" dirty="0" smtClean="0">
                <a:latin typeface="Bamini" panose="020B0603050302020204" pitchFamily="34" charset="0"/>
              </a:rPr>
              <a:t>; $</a:t>
            </a:r>
            <a:r>
              <a:rPr lang="en-US" sz="2000" b="1" dirty="0" err="1" smtClean="0">
                <a:latin typeface="Bamini" panose="020B0603050302020204" pitchFamily="34" charset="0"/>
              </a:rPr>
              <a:t>w;wk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Vw;Wmyh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ehzy</a:t>
            </a:r>
            <a:r>
              <a:rPr lang="en-US" sz="2000" b="1" dirty="0" smtClean="0">
                <a:latin typeface="Bamini" panose="020B060305030202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nfhLg;git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Nfhly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csg;glj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njhif</a:t>
            </a:r>
            <a:r>
              <a:rPr lang="en-US" sz="2000" b="1" dirty="0" smtClean="0">
                <a:latin typeface="Bamini" panose="020B060305030202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vL;j;j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ehd;Nf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ehd;Fvd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nkhopg</a:t>
            </a:r>
            <a:r>
              <a:rPr lang="en-US" sz="2000" b="1" dirty="0" smtClean="0">
                <a:latin typeface="Bamini" panose="020B0603050302020204" pitchFamily="34" charset="0"/>
              </a:rPr>
              <a:t>.”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tpsf;fk</a:t>
            </a:r>
            <a:r>
              <a:rPr lang="en-US" sz="2000" b="1" dirty="0" smtClean="0">
                <a:latin typeface="Bamini" panose="020B0603050302020204" pitchFamily="34" charset="0"/>
              </a:rPr>
              <a:t>;:</a:t>
            </a:r>
          </a:p>
          <a:p>
            <a:pPr marL="0" indent="0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    ,</a:t>
            </a:r>
            <a:r>
              <a:rPr lang="en-US" sz="2000" b="1" dirty="0" err="1" smtClean="0">
                <a:latin typeface="Bamini" panose="020B0603050302020204" pitchFamily="34" charset="0"/>
              </a:rPr>
              <a:t>e;E</a:t>
            </a:r>
            <a:r>
              <a:rPr lang="en-US" sz="2000" b="1" dirty="0" smtClean="0">
                <a:latin typeface="Bamini" panose="020B0603050302020204" pitchFamily="34" charset="0"/>
              </a:rPr>
              <a:t>}</a:t>
            </a:r>
            <a:r>
              <a:rPr lang="en-US" sz="2000" b="1" dirty="0" err="1" smtClean="0">
                <a:latin typeface="Bamini" panose="020B0603050302020204" pitchFamily="34" charset="0"/>
              </a:rPr>
              <a:t>w;ghtpy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njhFg;gl;Ls;s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ehd;F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tif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nka;g;ghLfSk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ehd;fhk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epiyahff</a:t>
            </a:r>
            <a:r>
              <a:rPr lang="en-US" sz="2000" b="1" dirty="0" smtClean="0">
                <a:latin typeface="Bamini" panose="020B0603050302020204" pitchFamily="34" charset="0"/>
              </a:rPr>
              <a:t>; $</a:t>
            </a:r>
            <a:r>
              <a:rPr lang="en-US" sz="2000" b="1" dirty="0" err="1" smtClean="0">
                <a:latin typeface="Bamini" panose="020B0603050302020204" pitchFamily="34" charset="0"/>
              </a:rPr>
              <a:t>wg;gLs;sd</a:t>
            </a:r>
            <a:r>
              <a:rPr lang="en-US" sz="2000" b="1" dirty="0" smtClean="0">
                <a:latin typeface="Bamini" panose="020B06030503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1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ghuhl;L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vLj;jy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                2. &lt;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ukpy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$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w;wk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myh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ehzy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3.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klk;jg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ciuj;jy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              4.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nfhLg;git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Nfhly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</a:t>
            </a:r>
            <a:endParaRPr lang="en-US" sz="2000" b="1" dirty="0">
              <a:solidFill>
                <a:srgbClr val="CA3C17"/>
              </a:solidFill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81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 err="1" smtClean="0">
                <a:latin typeface="Bamini" panose="020B0603050302020204" pitchFamily="34" charset="0"/>
              </a:rPr>
              <a:t>Mwhk</a:t>
            </a:r>
            <a:r>
              <a:rPr lang="en-US" sz="3000" b="1" dirty="0" smtClean="0">
                <a:latin typeface="Bamini" panose="020B0603050302020204" pitchFamily="34" charset="0"/>
              </a:rPr>
              <a:t>; </a:t>
            </a:r>
            <a:r>
              <a:rPr lang="en-US" sz="3000" b="1" dirty="0" err="1" smtClean="0">
                <a:latin typeface="Bamini" panose="020B0603050302020204" pitchFamily="34" charset="0"/>
              </a:rPr>
              <a:t>tif</a:t>
            </a:r>
            <a:r>
              <a:rPr lang="en-US" sz="3000" b="1" dirty="0" smtClean="0">
                <a:latin typeface="Bamini" panose="020B0603050302020204" pitchFamily="34" charset="0"/>
              </a:rPr>
              <a:t> </a:t>
            </a:r>
            <a:r>
              <a:rPr lang="en-US" sz="3000" b="1" dirty="0" err="1" smtClean="0">
                <a:latin typeface="Bamini" panose="020B0603050302020204" pitchFamily="34" charset="0"/>
              </a:rPr>
              <a:t>czh;Tepiy</a:t>
            </a:r>
            <a:r>
              <a:rPr lang="en-US" sz="3000" b="1" dirty="0" smtClean="0">
                <a:latin typeface="Bamini" panose="020B0603050302020204" pitchFamily="34" charset="0"/>
              </a:rPr>
              <a:t> ( </a:t>
            </a:r>
            <a:r>
              <a:rPr lang="en-US" sz="3000" b="1" dirty="0" err="1" smtClean="0">
                <a:latin typeface="Bamini" panose="020B0603050302020204" pitchFamily="34" charset="0"/>
              </a:rPr>
              <a:t>mtj;ij</a:t>
            </a:r>
            <a:r>
              <a:rPr lang="en-US" sz="3000" b="1" dirty="0" smtClean="0">
                <a:latin typeface="Bamini" panose="020B0603050302020204" pitchFamily="34" charset="0"/>
              </a:rPr>
              <a:t> – 6 )  </a:t>
            </a:r>
            <a:endParaRPr lang="en-US" sz="3000" b="1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08349"/>
            <a:ext cx="8761413" cy="3611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“</a:t>
            </a:r>
            <a:r>
              <a:rPr lang="en-US" sz="2000" b="1" dirty="0" err="1" smtClean="0">
                <a:latin typeface="Bamini" panose="020B0603050302020204" pitchFamily="34" charset="0"/>
              </a:rPr>
              <a:t>Gwk;nrar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rpijj;jy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Gyk;gpj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Njhd;wy</a:t>
            </a:r>
            <a:r>
              <a:rPr lang="en-US" sz="2000" b="1" dirty="0" smtClean="0">
                <a:latin typeface="Bamini" panose="020B060305030202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2000" b="1" dirty="0" err="1">
                <a:latin typeface="Bamini" panose="020B0603050302020204" pitchFamily="34" charset="0"/>
              </a:rPr>
              <a:t>f</a:t>
            </a:r>
            <a:r>
              <a:rPr lang="en-US" sz="2000" b="1" dirty="0" err="1" smtClean="0">
                <a:latin typeface="Bamini" panose="020B0603050302020204" pitchFamily="34" charset="0"/>
              </a:rPr>
              <a:t>yq;fp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nkhopjy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ifawT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ciuj;jy</a:t>
            </a:r>
            <a:r>
              <a:rPr lang="en-US" sz="2000" b="1" dirty="0" smtClean="0">
                <a:latin typeface="Bamini" panose="020B060305030202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tpsk;gpa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ehd;Nf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MWvd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nkhopg</a:t>
            </a:r>
            <a:r>
              <a:rPr lang="en-US" sz="2000" b="1" dirty="0" smtClean="0">
                <a:latin typeface="Bamini" panose="020B0603050302020204" pitchFamily="34" charset="0"/>
              </a:rPr>
              <a:t>.”</a:t>
            </a:r>
          </a:p>
          <a:p>
            <a:pPr marL="0" indent="0">
              <a:buNone/>
            </a:pPr>
            <a:r>
              <a:rPr lang="en-US" sz="2000" b="1" dirty="0">
                <a:latin typeface="Bamini" panose="020B0603050302020204" pitchFamily="34" charset="0"/>
              </a:rPr>
              <a:t> </a:t>
            </a:r>
            <a:r>
              <a:rPr lang="en-US" sz="2000" b="1" dirty="0" smtClean="0">
                <a:latin typeface="Bamini" panose="020B0603050302020204" pitchFamily="34" charset="0"/>
              </a:rPr>
              <a:t> ,</a:t>
            </a:r>
            <a:r>
              <a:rPr lang="en-US" sz="2000" b="1" dirty="0" err="1" smtClean="0">
                <a:latin typeface="Bamini" panose="020B0603050302020204" pitchFamily="34" charset="0"/>
              </a:rPr>
              <a:t>e;E</a:t>
            </a:r>
            <a:r>
              <a:rPr lang="en-US" sz="2000" b="1" dirty="0" smtClean="0">
                <a:latin typeface="Bamini" panose="020B0603050302020204" pitchFamily="34" charset="0"/>
              </a:rPr>
              <a:t>}</a:t>
            </a:r>
            <a:r>
              <a:rPr lang="en-US" sz="2000" b="1" dirty="0" err="1" smtClean="0">
                <a:latin typeface="Bamini" panose="020B0603050302020204" pitchFamily="34" charset="0"/>
              </a:rPr>
              <a:t>w;ghtpy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njhFf;fg;gl;Ls;sd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ehd;F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tif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nka;ghLfSk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Mwhk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epiyahff</a:t>
            </a:r>
            <a:r>
              <a:rPr lang="en-US" sz="2000" b="1" dirty="0" smtClean="0">
                <a:latin typeface="Bamini" panose="020B0603050302020204" pitchFamily="34" charset="0"/>
              </a:rPr>
              <a:t>; $</a:t>
            </a:r>
            <a:r>
              <a:rPr lang="en-US" sz="2000" b="1" dirty="0" err="1" smtClean="0">
                <a:latin typeface="Bamini" panose="020B0603050302020204" pitchFamily="34" charset="0"/>
              </a:rPr>
              <a:t>wg;gl;Ls;sd</a:t>
            </a:r>
            <a:r>
              <a:rPr lang="en-US" sz="2000" b="1" dirty="0" smtClean="0">
                <a:latin typeface="Bamini" panose="020B06030503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1.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Gwk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nrar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rpijj;jy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           2.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fyq;fp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nkhopjy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3.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Gyk;gpj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Njhd;wy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                4.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ifawT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CA3C17"/>
                </a:solidFill>
                <a:latin typeface="Bamini" panose="020B0603050302020204" pitchFamily="34" charset="0"/>
              </a:rPr>
              <a:t>ciuj;jy</a:t>
            </a:r>
            <a:r>
              <a:rPr lang="en-US" sz="2000" b="1" dirty="0" smtClean="0">
                <a:solidFill>
                  <a:srgbClr val="CA3C17"/>
                </a:solidFill>
                <a:latin typeface="Bamini" panose="020B0603050302020204" pitchFamily="34" charset="0"/>
              </a:rPr>
              <a:t>;</a:t>
            </a:r>
            <a:endParaRPr lang="en-US" sz="2000" b="1" dirty="0">
              <a:solidFill>
                <a:srgbClr val="CA3C17"/>
              </a:solidFill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17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157</TotalTime>
  <Words>547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Bamini</vt:lpstr>
      <vt:lpstr>Century Gothic</vt:lpstr>
      <vt:lpstr>Times New Roman</vt:lpstr>
      <vt:lpstr>Wingdings 3</vt:lpstr>
      <vt:lpstr>Ion Boardroom</vt:lpstr>
      <vt:lpstr>`h[p fUj;j uhTj;jh; n`sjpah fy;Y}hp (jd;dhl;rp) cj;jkghisak; - 625 533 Njdp khtl;lk;.</vt:lpstr>
      <vt:lpstr>      E}y;    : njhy;fhg;gpak;   Mrphpah; : njhy;fhg;gpah;  mjpfhuk; : nghUsjpfhuk;      ;</vt:lpstr>
      <vt:lpstr>nghUslf;fk;</vt:lpstr>
      <vt:lpstr>Ie;jhk; tif czh;Tepiy ( mtj;ij )</vt:lpstr>
      <vt:lpstr>,uz;lhk; tif czh;Tepiy ( mtj;ij – 2 )</vt:lpstr>
      <vt:lpstr>%d;whk; tif czh;Tepiy ( mtj;ij – 3 )</vt:lpstr>
      <vt:lpstr>Kjy;tif czh;Tepiy ( mtj;ij – 1 )</vt:lpstr>
      <vt:lpstr>ehd;fhk; tif czh;Tepiy ( mtj;ij – 4 )</vt:lpstr>
      <vt:lpstr>Mwhk; tif czh;Tepiy ( mtj;ij – 6 )  </vt:lpstr>
      <vt:lpstr>vl;Ltif nka;g;ghLfs;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`h[p fUj;j uhTj;jh; n`sjpah fy;Y}hp (jd;dhl;rp) cj;jkghisak; - 625 533 Njdp khtl;lk;.</dc:title>
  <dc:creator>Mukil</dc:creator>
  <cp:lastModifiedBy>Mukil</cp:lastModifiedBy>
  <cp:revision>17</cp:revision>
  <dcterms:created xsi:type="dcterms:W3CDTF">2020-12-23T13:54:32Z</dcterms:created>
  <dcterms:modified xsi:type="dcterms:W3CDTF">2020-12-23T21:15:02Z</dcterms:modified>
</cp:coreProperties>
</file>