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9266A8-5528-455C-BE5C-2E4BDE5E11DB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653ACF-1B8B-49F8-9C27-27CB4582D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dirty="0" err="1" smtClean="0"/>
              <a:t>ஹாஜி</a:t>
            </a:r>
            <a:r>
              <a:rPr lang="en-IN" sz="3600" dirty="0" smtClean="0"/>
              <a:t> </a:t>
            </a:r>
            <a:r>
              <a:rPr lang="en-IN" sz="3600" dirty="0" err="1" smtClean="0"/>
              <a:t>கருத்த</a:t>
            </a:r>
            <a:r>
              <a:rPr lang="en-IN" sz="3600" dirty="0" smtClean="0"/>
              <a:t> </a:t>
            </a:r>
            <a:r>
              <a:rPr lang="en-IN" sz="3600" dirty="0" err="1" smtClean="0"/>
              <a:t>ராவுத்தர்</a:t>
            </a:r>
            <a:r>
              <a:rPr lang="en-IN" sz="3600" dirty="0" smtClean="0"/>
              <a:t> </a:t>
            </a:r>
            <a:r>
              <a:rPr lang="en-IN" sz="3600" dirty="0" err="1" smtClean="0"/>
              <a:t>ஹௌதியா</a:t>
            </a:r>
            <a:r>
              <a:rPr lang="en-IN" sz="3600" dirty="0" smtClean="0"/>
              <a:t> </a:t>
            </a:r>
            <a:r>
              <a:rPr lang="en-IN" sz="3600" dirty="0" err="1" smtClean="0"/>
              <a:t>கல்லூரி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400" dirty="0" err="1" smtClean="0"/>
              <a:t>உத்தமபாளையம்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                       </a:t>
            </a:r>
            <a:r>
              <a:rPr lang="en-IN" dirty="0" err="1" smtClean="0"/>
              <a:t>இரா.ஜான்சி</a:t>
            </a:r>
            <a:r>
              <a:rPr lang="en-IN" dirty="0" smtClean="0"/>
              <a:t> </a:t>
            </a:r>
            <a:r>
              <a:rPr lang="en-IN" dirty="0" err="1" smtClean="0"/>
              <a:t>ராணி</a:t>
            </a:r>
            <a:endParaRPr lang="en-IN" dirty="0" smtClean="0"/>
          </a:p>
          <a:p>
            <a:pPr algn="just"/>
            <a:r>
              <a:rPr lang="en-IN" dirty="0" smtClean="0"/>
              <a:t>                       </a:t>
            </a:r>
            <a:r>
              <a:rPr lang="en-IN" dirty="0" err="1" smtClean="0"/>
              <a:t>தமிழ்த்</a:t>
            </a:r>
            <a:r>
              <a:rPr lang="en-IN" dirty="0" smtClean="0"/>
              <a:t> </a:t>
            </a:r>
            <a:r>
              <a:rPr lang="en-IN" dirty="0" err="1" smtClean="0"/>
              <a:t>துறை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அவளுக்கு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பதிலளித்த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தோழியர்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கண்களை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கூசச்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செய்யும்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பிரகாசமான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திருவடிகளைக்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கொண்ட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பெருமானை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வழிபட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தேவர்களே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முயற்சிக்கிறார்கள்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ஆனால்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அவர்களால்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முடியவில்லை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நமக்கோ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வீட்டு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முன்பே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தரிசனம்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வந்து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கொண்டிருக்கிறார்கள்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அவன்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சிவலோகத்தில்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வாழ்பவன்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திருச்சிற்றம்பலமாகிய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சிதம்பரத்தில்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நடனம்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புரிபவன்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நம்மைத்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தேடி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வருபவன்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மீது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நாம்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எவ்வளவு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தூரம்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பாசம்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வைக்க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வேண்டும்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நீயே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புரிந்து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கொள்வாயாக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என்றனர்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242886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 smtClean="0"/>
              <a:t>நன்றி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 smtClean="0"/>
              <a:t>சமய</a:t>
            </a:r>
            <a:r>
              <a:rPr lang="en-GB" b="1" dirty="0" smtClean="0"/>
              <a:t> </a:t>
            </a:r>
            <a:r>
              <a:rPr lang="en-GB" b="1" dirty="0" err="1" smtClean="0"/>
              <a:t>இலக்கியம்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err="1" smtClean="0"/>
              <a:t>திருவெம்பாவை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OD\Pictures\Saved Pictures\images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4786346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357298"/>
            <a:ext cx="816601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இயற்பெயர்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திருவாதவூரடிகள்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சிறப்புப்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பெயர்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தென்னவன்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பிரம்மராயன்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மாணிக்க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வாசகர்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                                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அருள்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வாசகர்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ஊர்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திருவாதவூர்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பெற்றோர்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சம்புபாத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சரிதர்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சிவஞானவதி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படைப்புகள்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திருவாசகம்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திருக்கோவையார்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காலம்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9-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ஆம்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நூற்றாண்டு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913" y="1076325"/>
            <a:ext cx="67341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71472" y="357166"/>
            <a:ext cx="8286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திருவெம்பாவை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பாடல்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ஆதியும்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அந்தமும்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இல்லா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அரும்பெருஞ்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சோதியை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யாம்பாடக்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கேட்டேயும்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வாள்தடங்கண்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மாதே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வளருதியோ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வன்செவியோ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நின்செவிதான்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rmala UI" pitchFamily="34" charset="0"/>
                <a:ea typeface="+mn-ea"/>
                <a:cs typeface="Nirmala UI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மாதேவன்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வார்கழல்கள்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வாழ்த்திய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வாழ்த்தொலிபோய்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வீதிவாய்க்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கேட்டலும்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விம்மிவிம்மி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மெய்மறந்து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போதார்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அமளியின்மேல்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நின்றும்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புரண்டிங்ஙன்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ஏதேனும்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ஆகாள்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கிடந்தாள்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என்னே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என்னே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ஈதே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எம்தோழி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பரிசேலோர்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எம்பாவாய்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428604"/>
            <a:ext cx="82153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விளக்கம்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வாள்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போன்ற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நீண்ட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கண்களையுடைய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தோழியே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முதலும்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முடிவும்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இல்லாத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ஒளி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வெள்ளமாய்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பிரகாசிக்கும்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பெருமான்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குறித்து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நாங்கள்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பாடுவது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உன்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காதில்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கேட்கவில்லையா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?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செவிடாகி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விட்டாயோ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?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அந்த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மகாதேவனின்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சிலம்பணிந்த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பாதங்களைச்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சரணடைவது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குறித்து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நாங்கள்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பாடியது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கேட்டு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வீதியில்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சென்ற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ஒரு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பெண்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விம்மி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விம்மி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அழுதாள்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பின்னர்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தரையில்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விழுந்து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புரண்டு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மூர்ச்சையானாள்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ஆனால்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உறங்குகிறாயே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பெண்ணே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நீயும்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சிவனைப்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எழுந்து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வருவாயாக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428604"/>
            <a:ext cx="80724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திருவெம்பாவை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பாடல்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2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பாசம்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பரஞ்சோதிக்கென்பாய்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இராப்பகல்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நாம்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பேசும்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போதெப்போது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இப்போதார்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அமளிக்கே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நேசமும்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வைத்தனையோ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நேரிழையாய்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நேரிழையீர்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சீசி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இவையுஞ்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சிலவோ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விளையாடி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ஏசும்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இடம்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ஈதோ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விண்ணோர்கள்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ஏத்துதற்குக்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கூசும்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மலர்ப்பாதம்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தந்தருள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வந்தருளும்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தேசன்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சிவலோகன்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தில்லைச்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சிற்றம்பலத்துள்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ஈசனார்க்கு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அன்பர்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யாம்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ஆரேலோர்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எம்பாவாய்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214290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விளக்கம்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அருமையான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அணிகலன்களை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அணிந்த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தோழியே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இராப்பகலாக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எங்களுடன்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அமர்ந்து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பேசும்போது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ஜோதி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வடிவான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அண்ணாமலையார்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மீது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நாம்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கொண்ட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பாசம்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அளவிடற்கரியது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என்று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வீரம்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பேசினாய்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ஆனால்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இப்போது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நீராட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அழைத்தால்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மறுத்து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மலர்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பஞ்சணையில்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அமர்ந்து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உறங்குறாய்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என்கிறார்கள்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தோழிகள்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உறங்குபவள்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எழுந்து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தோழியரே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சீச்சி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பேச்சு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!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ஏதோ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கண்ணயர்ந்து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விட்டேன்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என்பதற்காக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இப்படியா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கேலி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பேசுவது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? </a:t>
            </a:r>
            <a:r>
              <a:rPr lang="en-IN" sz="2400" dirty="0" err="1" smtClean="0"/>
              <a:t>என்றாள்</a:t>
            </a:r>
            <a:r>
              <a:rPr lang="en-IN" sz="2400" dirty="0" smtClean="0"/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305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ஹாஜி கருத்த ராவுத்தர் ஹௌதியா கல்லூரி உத்தமபாளையம்</vt:lpstr>
      <vt:lpstr>சமய இலக்கியம்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சமய இலக்கியம்</dc:title>
  <dc:creator>GOD</dc:creator>
  <cp:lastModifiedBy>GOD</cp:lastModifiedBy>
  <cp:revision>30</cp:revision>
  <dcterms:created xsi:type="dcterms:W3CDTF">2021-01-26T10:25:29Z</dcterms:created>
  <dcterms:modified xsi:type="dcterms:W3CDTF">2021-01-26T13:41:14Z</dcterms:modified>
</cp:coreProperties>
</file>